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Lst>
  <p:notesMasterIdLst>
    <p:notesMasterId r:id="rId13"/>
  </p:notesMasterIdLst>
  <p:sldIdLst>
    <p:sldId id="256" r:id="rId4"/>
    <p:sldId id="257" r:id="rId5"/>
    <p:sldId id="261" r:id="rId6"/>
    <p:sldId id="264" r:id="rId7"/>
    <p:sldId id="259" r:id="rId8"/>
    <p:sldId id="360" r:id="rId9"/>
    <p:sldId id="398" r:id="rId10"/>
    <p:sldId id="263" r:id="rId11"/>
    <p:sldId id="399" r:id="rId12"/>
    <p:sldId id="400" r:id="rId14"/>
    <p:sldId id="401" r:id="rId15"/>
    <p:sldId id="362" r:id="rId16"/>
    <p:sldId id="290" r:id="rId17"/>
    <p:sldId id="265" r:id="rId18"/>
    <p:sldId id="288" r:id="rId19"/>
    <p:sldId id="361" r:id="rId20"/>
    <p:sldId id="268" r:id="rId21"/>
    <p:sldId id="292" r:id="rId22"/>
    <p:sldId id="293" r:id="rId23"/>
    <p:sldId id="294" r:id="rId24"/>
    <p:sldId id="295" r:id="rId25"/>
    <p:sldId id="322" r:id="rId26"/>
    <p:sldId id="364" r:id="rId27"/>
    <p:sldId id="258" r:id="rId28"/>
    <p:sldId id="269" r:id="rId29"/>
    <p:sldId id="286" r:id="rId30"/>
    <p:sldId id="287" r:id="rId31"/>
    <p:sldId id="321" r:id="rId32"/>
    <p:sldId id="402" r:id="rId33"/>
    <p:sldId id="437" r:id="rId34"/>
    <p:sldId id="270" r:id="rId35"/>
    <p:sldId id="283" r:id="rId36"/>
    <p:sldId id="284" r:id="rId37"/>
    <p:sldId id="285" r:id="rId38"/>
    <p:sldId id="439" r:id="rId39"/>
    <p:sldId id="271" r:id="rId40"/>
    <p:sldId id="326" r:id="rId41"/>
    <p:sldId id="282" r:id="rId42"/>
    <p:sldId id="280" r:id="rId43"/>
    <p:sldId id="281" r:id="rId44"/>
    <p:sldId id="278" r:id="rId45"/>
    <p:sldId id="279" r:id="rId46"/>
    <p:sldId id="272" r:id="rId47"/>
    <p:sldId id="397" r:id="rId48"/>
    <p:sldId id="291" r:id="rId49"/>
    <p:sldId id="273" r:id="rId50"/>
    <p:sldId id="277" r:id="rId51"/>
  </p:sldIdLst>
  <p:sldSz cx="9144000" cy="5720080"/>
  <p:notesSz cx="6858000" cy="9144000"/>
  <p:embeddedFontLst>
    <p:embeddedFont>
      <p:font typeface="锐字逼格锐线体简4.0(原名张海山锐线体简）" panose="02010604000000000000" charset="-122"/>
      <p:regular r:id="rId55"/>
    </p:embeddedFont>
    <p:embeddedFont>
      <p:font typeface="Orator Std Pitch" panose="02010600010101010101" charset="-122"/>
      <p:regular r:id="rId56"/>
    </p:embeddedFont>
    <p:embeddedFont>
      <p:font typeface="锐字锐线极限黑简1.0" panose="02010604000000000000" charset="-122"/>
      <p:regular r:id="rId57"/>
    </p:embeddedFont>
    <p:embeddedFont>
      <p:font typeface="Calibri" panose="020F0502020204030204" charset="0"/>
      <p:regular r:id="rId58"/>
      <p:bold r:id="rId59"/>
      <p:italic r:id="rId60"/>
      <p:boldItalic r:id="rId61"/>
    </p:embeddedFont>
  </p:embeddedFont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2A30"/>
    <a:srgbClr val="33AFB7"/>
    <a:srgbClr val="15767C"/>
    <a:srgbClr val="13676C"/>
    <a:srgbClr val="18878D"/>
    <a:srgbClr val="20B3BA"/>
    <a:srgbClr val="5CA0A6"/>
    <a:srgbClr val="4D7D83"/>
    <a:srgbClr val="406167"/>
    <a:srgbClr val="2D2F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1912"/>
        <p:guide pos="3062"/>
      </p:guideLst>
    </p:cSldViewPr>
  </p:slide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font" Target="fonts/font7.fntdata"/><Relationship Id="rId60" Type="http://schemas.openxmlformats.org/officeDocument/2006/relationships/font" Target="fonts/font6.fntdata"/><Relationship Id="rId6" Type="http://schemas.openxmlformats.org/officeDocument/2006/relationships/slide" Target="slides/slide3.xml"/><Relationship Id="rId59" Type="http://schemas.openxmlformats.org/officeDocument/2006/relationships/font" Target="fonts/font5.fntdata"/><Relationship Id="rId58" Type="http://schemas.openxmlformats.org/officeDocument/2006/relationships/font" Target="fonts/font4.fntdata"/><Relationship Id="rId57" Type="http://schemas.openxmlformats.org/officeDocument/2006/relationships/font" Target="fonts/font3.fntdata"/><Relationship Id="rId56" Type="http://schemas.openxmlformats.org/officeDocument/2006/relationships/font" Target="fonts/font2.fntdata"/><Relationship Id="rId55" Type="http://schemas.openxmlformats.org/officeDocument/2006/relationships/font" Target="fonts/font1.fntdata"/><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notesMaster" Target="notesMasters/notes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076" name="幻灯片图像占位符 3"/>
          <p:cNvSpPr>
            <a:spLocks noGrp="1" noRot="1" noChangeAspect="1"/>
          </p:cNvSpPr>
          <p:nvPr>
            <p:ph type="sldImg"/>
          </p:nvPr>
        </p:nvSpPr>
        <p:spPr>
          <a:xfrm>
            <a:off x="962025" y="1143000"/>
            <a:ext cx="493395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幻灯片图像占位符 1"/>
          <p:cNvSpPr>
            <a:spLocks noGrp="1" noRot="1"/>
          </p:cNvSpPr>
          <p:nvPr>
            <p:ph type="sldImg"/>
          </p:nvPr>
        </p:nvSpPr>
        <p:spPr/>
      </p:sp>
      <p:sp>
        <p:nvSpPr>
          <p:cNvPr id="15362"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幻灯片图像占位符 1"/>
          <p:cNvSpPr>
            <a:spLocks noGrp="1" noRot="1"/>
          </p:cNvSpPr>
          <p:nvPr>
            <p:ph type="sldImg"/>
          </p:nvPr>
        </p:nvSpPr>
        <p:spPr/>
      </p:sp>
      <p:sp>
        <p:nvSpPr>
          <p:cNvPr id="13314"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936186"/>
            <a:ext cx="6858000" cy="1991547"/>
          </a:xfrm>
        </p:spPr>
        <p:txBody>
          <a:bodyPr anchor="b"/>
          <a:lstStyle>
            <a:lvl1pPr algn="ctr">
              <a:defRPr sz="3755"/>
            </a:lvl1pPr>
          </a:lstStyle>
          <a:p>
            <a:pPr fontAlgn="base"/>
            <a:r>
              <a:rPr lang="zh-CN" altLang="en-US" sz="3755"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004535"/>
            <a:ext cx="6858000" cy="1381105"/>
          </a:xfrm>
        </p:spPr>
        <p:txBody>
          <a:bodyPr/>
          <a:lstStyle>
            <a:lvl1pPr marL="0" indent="0" algn="ctr">
              <a:buNone/>
              <a:defRPr sz="1500"/>
            </a:lvl1pPr>
            <a:lvl2pPr marL="285750" indent="0" algn="ctr">
              <a:buNone/>
              <a:defRPr sz="1250"/>
            </a:lvl2pPr>
            <a:lvl3pPr marL="572135" indent="0" algn="ctr">
              <a:buNone/>
              <a:defRPr sz="1125"/>
            </a:lvl3pPr>
            <a:lvl4pPr marL="857885" indent="0" algn="ctr">
              <a:buNone/>
              <a:defRPr sz="1000"/>
            </a:lvl4pPr>
            <a:lvl5pPr marL="1144270" indent="0" algn="ctr">
              <a:buNone/>
              <a:defRPr sz="1000"/>
            </a:lvl5pPr>
            <a:lvl6pPr marL="1430020" indent="0" algn="ctr">
              <a:buNone/>
              <a:defRPr sz="1000"/>
            </a:lvl6pPr>
            <a:lvl7pPr marL="1716405" indent="0" algn="ctr">
              <a:buNone/>
              <a:defRPr sz="1000"/>
            </a:lvl7pPr>
            <a:lvl8pPr marL="2002155" indent="0" algn="ctr">
              <a:buNone/>
              <a:defRPr sz="1000"/>
            </a:lvl8pPr>
            <a:lvl9pPr marL="2287905" indent="0" algn="ctr">
              <a:buNone/>
              <a:defRPr sz="10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z="3670"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z="2670" strike="noStrike" noProof="1" smtClean="0"/>
              <a:t>单击此处编辑母版文本样式</a:t>
            </a:r>
            <a:endParaRPr lang="zh-CN" altLang="en-US" strike="noStrike" noProof="1" smtClean="0"/>
          </a:p>
          <a:p>
            <a:pPr lvl="1" fontAlgn="base"/>
            <a:r>
              <a:rPr lang="zh-CN" altLang="en-US" sz="2335"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z="1670" strike="noStrike" noProof="1" smtClean="0"/>
              <a:t>第四级</a:t>
            </a:r>
            <a:endParaRPr lang="zh-CN" altLang="en-US" strike="noStrike" noProof="1" smtClean="0"/>
          </a:p>
          <a:p>
            <a:pPr lvl="4" fontAlgn="base"/>
            <a:r>
              <a:rPr lang="zh-CN" altLang="en-US" sz="1670"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9081"/>
            <a:ext cx="2057400" cy="4880878"/>
          </a:xfrm>
        </p:spPr>
        <p:txBody>
          <a:bodyPr vert="eaVert"/>
          <a:lstStyle/>
          <a:p>
            <a:pPr fontAlgn="base"/>
            <a:r>
              <a:rPr lang="zh-CN" altLang="en-US" sz="3670"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29081"/>
            <a:ext cx="6052930" cy="4880878"/>
          </a:xfrm>
        </p:spPr>
        <p:txBody>
          <a:bodyPr vert="eaVert"/>
          <a:lstStyle/>
          <a:p>
            <a:pPr lvl="0" fontAlgn="base"/>
            <a:r>
              <a:rPr lang="zh-CN" altLang="en-US" sz="2670" strike="noStrike" noProof="1" smtClean="0"/>
              <a:t>单击此处编辑母版文本样式</a:t>
            </a:r>
            <a:endParaRPr lang="zh-CN" altLang="en-US" strike="noStrike" noProof="1" smtClean="0"/>
          </a:p>
          <a:p>
            <a:pPr lvl="1" fontAlgn="base"/>
            <a:r>
              <a:rPr lang="zh-CN" altLang="en-US" sz="2335"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z="1670" strike="noStrike" noProof="1" smtClean="0"/>
              <a:t>第四级</a:t>
            </a:r>
            <a:endParaRPr lang="zh-CN" altLang="en-US" strike="noStrike" noProof="1" smtClean="0"/>
          </a:p>
          <a:p>
            <a:pPr lvl="4" fontAlgn="base"/>
            <a:r>
              <a:rPr lang="zh-CN" altLang="en-US" sz="1670"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936186"/>
            <a:ext cx="6858000" cy="1991547"/>
          </a:xfrm>
        </p:spPr>
        <p:txBody>
          <a:bodyPr anchor="b"/>
          <a:lstStyle>
            <a:lvl1pPr algn="ctr">
              <a:defRPr sz="3755"/>
            </a:lvl1pPr>
          </a:lstStyle>
          <a:p>
            <a:pPr fontAlgn="base"/>
            <a:r>
              <a:rPr lang="zh-CN" altLang="en-US" sz="3755"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004535"/>
            <a:ext cx="6858000" cy="1381105"/>
          </a:xfrm>
        </p:spPr>
        <p:txBody>
          <a:bodyPr/>
          <a:lstStyle>
            <a:lvl1pPr marL="0" indent="0" algn="ctr">
              <a:buNone/>
              <a:defRPr sz="1500"/>
            </a:lvl1pPr>
            <a:lvl2pPr marL="285750" indent="0" algn="ctr">
              <a:buNone/>
              <a:defRPr sz="1250"/>
            </a:lvl2pPr>
            <a:lvl3pPr marL="572135" indent="0" algn="ctr">
              <a:buNone/>
              <a:defRPr sz="1125"/>
            </a:lvl3pPr>
            <a:lvl4pPr marL="857885" indent="0" algn="ctr">
              <a:buNone/>
              <a:defRPr sz="1000"/>
            </a:lvl4pPr>
            <a:lvl5pPr marL="1144270" indent="0" algn="ctr">
              <a:buNone/>
              <a:defRPr sz="1000"/>
            </a:lvl5pPr>
            <a:lvl6pPr marL="1430020" indent="0" algn="ctr">
              <a:buNone/>
              <a:defRPr sz="1000"/>
            </a:lvl6pPr>
            <a:lvl7pPr marL="1716405" indent="0" algn="ctr">
              <a:buNone/>
              <a:defRPr sz="1000"/>
            </a:lvl7pPr>
            <a:lvl8pPr marL="2002155" indent="0" algn="ctr">
              <a:buNone/>
              <a:defRPr sz="1000"/>
            </a:lvl8pPr>
            <a:lvl9pPr marL="2287905" indent="0" algn="ctr">
              <a:buNone/>
              <a:defRPr sz="10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z="3670"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z="2670" strike="noStrike" noProof="1" smtClean="0"/>
              <a:t>单击此处编辑母版文本样式</a:t>
            </a:r>
            <a:endParaRPr lang="zh-CN" altLang="en-US" strike="noStrike" noProof="1" smtClean="0"/>
          </a:p>
          <a:p>
            <a:pPr lvl="1" fontAlgn="base"/>
            <a:r>
              <a:rPr lang="zh-CN" altLang="en-US" sz="2335"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z="1670" strike="noStrike" noProof="1" smtClean="0"/>
              <a:t>第四级</a:t>
            </a:r>
            <a:endParaRPr lang="zh-CN" altLang="en-US" strike="noStrike" noProof="1" smtClean="0"/>
          </a:p>
          <a:p>
            <a:pPr lvl="4" fontAlgn="base"/>
            <a:r>
              <a:rPr lang="zh-CN" altLang="en-US" sz="1670"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426128"/>
            <a:ext cx="7886700" cy="2379527"/>
          </a:xfrm>
        </p:spPr>
        <p:txBody>
          <a:bodyPr anchor="b"/>
          <a:lstStyle>
            <a:lvl1pPr>
              <a:defRPr sz="3755"/>
            </a:lvl1pPr>
          </a:lstStyle>
          <a:p>
            <a:pPr fontAlgn="base"/>
            <a:r>
              <a:rPr lang="zh-CN" altLang="en-US" sz="3755"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828166"/>
            <a:ext cx="7886700" cy="1251337"/>
          </a:xfrm>
        </p:spPr>
        <p:txBody>
          <a:bodyPr/>
          <a:lstStyle>
            <a:lvl1pPr marL="0" indent="0">
              <a:buNone/>
              <a:defRPr sz="1500">
                <a:solidFill>
                  <a:schemeClr val="tx1">
                    <a:tint val="75000"/>
                  </a:schemeClr>
                </a:solidFill>
              </a:defRPr>
            </a:lvl1pPr>
            <a:lvl2pPr marL="285750" indent="0">
              <a:buNone/>
              <a:defRPr sz="1250">
                <a:solidFill>
                  <a:schemeClr val="tx1">
                    <a:tint val="75000"/>
                  </a:schemeClr>
                </a:solidFill>
              </a:defRPr>
            </a:lvl2pPr>
            <a:lvl3pPr marL="572135" indent="0">
              <a:buNone/>
              <a:defRPr sz="1125">
                <a:solidFill>
                  <a:schemeClr val="tx1">
                    <a:tint val="75000"/>
                  </a:schemeClr>
                </a:solidFill>
              </a:defRPr>
            </a:lvl3pPr>
            <a:lvl4pPr marL="857885" indent="0">
              <a:buNone/>
              <a:defRPr sz="1000">
                <a:solidFill>
                  <a:schemeClr val="tx1">
                    <a:tint val="75000"/>
                  </a:schemeClr>
                </a:solidFill>
              </a:defRPr>
            </a:lvl4pPr>
            <a:lvl5pPr marL="1144270" indent="0">
              <a:buNone/>
              <a:defRPr sz="1000">
                <a:solidFill>
                  <a:schemeClr val="tx1">
                    <a:tint val="75000"/>
                  </a:schemeClr>
                </a:solidFill>
              </a:defRPr>
            </a:lvl5pPr>
            <a:lvl6pPr marL="1430020" indent="0">
              <a:buNone/>
              <a:defRPr sz="1000">
                <a:solidFill>
                  <a:schemeClr val="tx1">
                    <a:tint val="75000"/>
                  </a:schemeClr>
                </a:solidFill>
              </a:defRPr>
            </a:lvl6pPr>
            <a:lvl7pPr marL="1716405" indent="0">
              <a:buNone/>
              <a:defRPr sz="1000">
                <a:solidFill>
                  <a:schemeClr val="tx1">
                    <a:tint val="75000"/>
                  </a:schemeClr>
                </a:solidFill>
              </a:defRPr>
            </a:lvl7pPr>
            <a:lvl8pPr marL="2002155" indent="0">
              <a:buNone/>
              <a:defRPr sz="1000">
                <a:solidFill>
                  <a:schemeClr val="tx1">
                    <a:tint val="75000"/>
                  </a:schemeClr>
                </a:solidFill>
              </a:defRPr>
            </a:lvl8pPr>
            <a:lvl9pPr marL="2287905" indent="0">
              <a:buNone/>
              <a:defRPr sz="10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z="3670"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334760"/>
            <a:ext cx="4032504" cy="3775200"/>
          </a:xfrm>
        </p:spPr>
        <p:txBody>
          <a:bodyPr/>
          <a:lstStyle/>
          <a:p>
            <a:pPr lvl="0" fontAlgn="base"/>
            <a:r>
              <a:rPr lang="zh-CN" altLang="en-US" sz="2670" strike="noStrike" noProof="1" smtClean="0"/>
              <a:t>单击此处编辑母版文本样式</a:t>
            </a:r>
            <a:endParaRPr lang="zh-CN" altLang="en-US" strike="noStrike" noProof="1" smtClean="0"/>
          </a:p>
          <a:p>
            <a:pPr lvl="1" fontAlgn="base"/>
            <a:r>
              <a:rPr lang="zh-CN" altLang="en-US" sz="2335"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z="1670" strike="noStrike" noProof="1" smtClean="0"/>
              <a:t>第四级</a:t>
            </a:r>
            <a:endParaRPr lang="zh-CN" altLang="en-US" strike="noStrike" noProof="1" smtClean="0"/>
          </a:p>
          <a:p>
            <a:pPr lvl="4" fontAlgn="base"/>
            <a:r>
              <a:rPr lang="zh-CN" altLang="en-US" sz="1670" strike="noStrike" noProof="1" smtClean="0"/>
              <a:t>第五级</a:t>
            </a:r>
            <a:endParaRPr lang="zh-CN" altLang="en-US" strike="noStrike" noProof="1"/>
          </a:p>
        </p:txBody>
      </p:sp>
      <p:sp>
        <p:nvSpPr>
          <p:cNvPr id="4" name="内容占位符 3"/>
          <p:cNvSpPr>
            <a:spLocks noGrp="1"/>
          </p:cNvSpPr>
          <p:nvPr>
            <p:ph sz="half" idx="2"/>
          </p:nvPr>
        </p:nvSpPr>
        <p:spPr>
          <a:xfrm>
            <a:off x="4654296" y="1334760"/>
            <a:ext cx="4032504" cy="3775200"/>
          </a:xfrm>
        </p:spPr>
        <p:txBody>
          <a:bodyPr/>
          <a:lstStyle/>
          <a:p>
            <a:pPr lvl="0" fontAlgn="base"/>
            <a:r>
              <a:rPr lang="zh-CN" altLang="en-US" sz="2670" strike="noStrike" noProof="1" smtClean="0"/>
              <a:t>单击此处编辑母版文本样式</a:t>
            </a:r>
            <a:endParaRPr lang="zh-CN" altLang="en-US" strike="noStrike" noProof="1" smtClean="0"/>
          </a:p>
          <a:p>
            <a:pPr lvl="1" fontAlgn="base"/>
            <a:r>
              <a:rPr lang="zh-CN" altLang="en-US" sz="2335"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z="1670" strike="noStrike" noProof="1" smtClean="0"/>
              <a:t>第四级</a:t>
            </a:r>
            <a:endParaRPr lang="zh-CN" altLang="en-US" strike="noStrike" noProof="1" smtClean="0"/>
          </a:p>
          <a:p>
            <a:pPr lvl="4" fontAlgn="base"/>
            <a:r>
              <a:rPr lang="zh-CN" altLang="en-US" sz="1670"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04558"/>
            <a:ext cx="7886700" cy="1105680"/>
          </a:xfrm>
        </p:spPr>
        <p:txBody>
          <a:bodyPr/>
          <a:lstStyle/>
          <a:p>
            <a:pPr fontAlgn="base"/>
            <a:r>
              <a:rPr lang="zh-CN" altLang="en-US" sz="3670"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483432"/>
            <a:ext cx="3655181" cy="687242"/>
          </a:xfrm>
        </p:spPr>
        <p:txBody>
          <a:bodyPr anchor="ctr" anchorCtr="0"/>
          <a:lstStyle>
            <a:lvl1pPr marL="0" indent="0">
              <a:buNone/>
              <a:defRPr sz="1750"/>
            </a:lvl1pPr>
            <a:lvl2pPr marL="285750" indent="0">
              <a:buNone/>
              <a:defRPr sz="1500"/>
            </a:lvl2pPr>
            <a:lvl3pPr marL="572135" indent="0">
              <a:buNone/>
              <a:defRPr sz="1250"/>
            </a:lvl3pPr>
            <a:lvl4pPr marL="857885" indent="0">
              <a:buNone/>
              <a:defRPr sz="1125"/>
            </a:lvl4pPr>
            <a:lvl5pPr marL="1144270" indent="0">
              <a:buNone/>
              <a:defRPr sz="1125"/>
            </a:lvl5pPr>
            <a:lvl6pPr marL="1430020" indent="0">
              <a:buNone/>
              <a:defRPr sz="1125"/>
            </a:lvl6pPr>
            <a:lvl7pPr marL="1716405" indent="0">
              <a:buNone/>
              <a:defRPr sz="1125"/>
            </a:lvl7pPr>
            <a:lvl8pPr marL="2002155" indent="0">
              <a:buNone/>
              <a:defRPr sz="1125"/>
            </a:lvl8pPr>
            <a:lvl9pPr marL="2287905" indent="0">
              <a:buNone/>
              <a:defRPr sz="1125"/>
            </a:lvl9pPr>
          </a:lstStyle>
          <a:p>
            <a:pPr lvl="0" fontAlgn="base"/>
            <a:r>
              <a:rPr lang="zh-CN" altLang="en-US" sz="1750"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223248"/>
            <a:ext cx="3655181" cy="2939678"/>
          </a:xfrm>
        </p:spPr>
        <p:txBody>
          <a:bodyPr/>
          <a:lstStyle/>
          <a:p>
            <a:pPr lvl="0" fontAlgn="base"/>
            <a:r>
              <a:rPr lang="zh-CN" altLang="en-US" sz="2670" strike="noStrike" noProof="1" smtClean="0"/>
              <a:t>单击此处编辑母版文本样式</a:t>
            </a:r>
            <a:endParaRPr lang="zh-CN" altLang="en-US" strike="noStrike" noProof="1" smtClean="0"/>
          </a:p>
          <a:p>
            <a:pPr lvl="1" fontAlgn="base"/>
            <a:r>
              <a:rPr lang="zh-CN" altLang="en-US" sz="2335"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z="1670" strike="noStrike" noProof="1" smtClean="0"/>
              <a:t>第四级</a:t>
            </a:r>
            <a:endParaRPr lang="zh-CN" altLang="en-US" strike="noStrike" noProof="1" smtClean="0"/>
          </a:p>
          <a:p>
            <a:pPr lvl="4" fontAlgn="base"/>
            <a:r>
              <a:rPr lang="zh-CN" altLang="en-US" sz="1670" strike="noStrike" noProof="1" smtClean="0"/>
              <a:t>第五级</a:t>
            </a:r>
            <a:endParaRPr lang="zh-CN" altLang="en-US" strike="noStrike" noProof="1"/>
          </a:p>
        </p:txBody>
      </p:sp>
      <p:sp>
        <p:nvSpPr>
          <p:cNvPr id="5" name="文本占位符 4"/>
          <p:cNvSpPr>
            <a:spLocks noGrp="1"/>
          </p:cNvSpPr>
          <p:nvPr>
            <p:ph type="body" sz="quarter" idx="3"/>
          </p:nvPr>
        </p:nvSpPr>
        <p:spPr>
          <a:xfrm>
            <a:off x="4692704" y="1483432"/>
            <a:ext cx="3673182" cy="687242"/>
          </a:xfrm>
        </p:spPr>
        <p:txBody>
          <a:bodyPr anchor="ctr" anchorCtr="0"/>
          <a:lstStyle>
            <a:lvl1pPr marL="0" indent="0">
              <a:buNone/>
              <a:defRPr sz="1750"/>
            </a:lvl1pPr>
            <a:lvl2pPr marL="285750" indent="0">
              <a:buNone/>
              <a:defRPr sz="1500"/>
            </a:lvl2pPr>
            <a:lvl3pPr marL="572135" indent="0">
              <a:buNone/>
              <a:defRPr sz="1250"/>
            </a:lvl3pPr>
            <a:lvl4pPr marL="857885" indent="0">
              <a:buNone/>
              <a:defRPr sz="1125"/>
            </a:lvl4pPr>
            <a:lvl5pPr marL="1144270" indent="0">
              <a:buNone/>
              <a:defRPr sz="1125"/>
            </a:lvl5pPr>
            <a:lvl6pPr marL="1430020" indent="0">
              <a:buNone/>
              <a:defRPr sz="1125"/>
            </a:lvl6pPr>
            <a:lvl7pPr marL="1716405" indent="0">
              <a:buNone/>
              <a:defRPr sz="1125"/>
            </a:lvl7pPr>
            <a:lvl8pPr marL="2002155" indent="0">
              <a:buNone/>
              <a:defRPr sz="1125"/>
            </a:lvl8pPr>
            <a:lvl9pPr marL="2287905" indent="0">
              <a:buNone/>
              <a:defRPr sz="1125"/>
            </a:lvl9pPr>
          </a:lstStyle>
          <a:p>
            <a:pPr lvl="0" fontAlgn="base"/>
            <a:r>
              <a:rPr lang="zh-CN" altLang="en-US" sz="1750"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223248"/>
            <a:ext cx="3673182" cy="2939678"/>
          </a:xfrm>
        </p:spPr>
        <p:txBody>
          <a:bodyPr/>
          <a:lstStyle/>
          <a:p>
            <a:pPr lvl="0" fontAlgn="base"/>
            <a:r>
              <a:rPr lang="zh-CN" altLang="en-US" sz="2670" strike="noStrike" noProof="1" smtClean="0"/>
              <a:t>单击此处编辑母版文本样式</a:t>
            </a:r>
            <a:endParaRPr lang="zh-CN" altLang="en-US" strike="noStrike" noProof="1" smtClean="0"/>
          </a:p>
          <a:p>
            <a:pPr lvl="1" fontAlgn="base"/>
            <a:r>
              <a:rPr lang="zh-CN" altLang="en-US" sz="2335"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z="1670" strike="noStrike" noProof="1" smtClean="0"/>
              <a:t>第四级</a:t>
            </a:r>
            <a:endParaRPr lang="zh-CN" altLang="en-US" strike="noStrike" noProof="1" smtClean="0"/>
          </a:p>
          <a:p>
            <a:pPr lvl="4" fontAlgn="base"/>
            <a:r>
              <a:rPr lang="zh-CN" altLang="en-US" sz="1670"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z="3670"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81360"/>
            <a:ext cx="2949178" cy="1334760"/>
          </a:xfrm>
        </p:spPr>
        <p:txBody>
          <a:bodyPr anchor="b"/>
          <a:lstStyle>
            <a:lvl1pPr>
              <a:defRPr sz="20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823632"/>
            <a:ext cx="4629150" cy="4065192"/>
          </a:xfrm>
        </p:spPr>
        <p:txBody>
          <a:bodyPr/>
          <a:lstStyle>
            <a:lvl1pPr>
              <a:defRPr sz="2000"/>
            </a:lvl1pPr>
            <a:lvl2pPr>
              <a:defRPr sz="1750"/>
            </a:lvl2pPr>
            <a:lvl3pPr>
              <a:defRPr sz="1500"/>
            </a:lvl3pPr>
            <a:lvl4pPr>
              <a:defRPr sz="1250"/>
            </a:lvl4pPr>
            <a:lvl5pPr>
              <a:defRPr sz="1250"/>
            </a:lvl5pPr>
            <a:lvl6pPr>
              <a:defRPr sz="1250"/>
            </a:lvl6pPr>
            <a:lvl7pPr>
              <a:defRPr sz="1250"/>
            </a:lvl7pPr>
            <a:lvl8pPr>
              <a:defRPr sz="1250"/>
            </a:lvl8pPr>
            <a:lvl9pPr>
              <a:defRPr sz="125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z="1750"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z="1250" strike="noStrike" noProof="1" smtClean="0"/>
              <a:t>第四级</a:t>
            </a:r>
            <a:endParaRPr lang="zh-CN" altLang="en-US" strike="noStrike" noProof="1" smtClean="0"/>
          </a:p>
          <a:p>
            <a:pPr lvl="4" fontAlgn="base"/>
            <a:r>
              <a:rPr lang="zh-CN" altLang="en-US" sz="1250" strike="noStrike" noProof="1" smtClean="0"/>
              <a:t>第五级</a:t>
            </a:r>
            <a:endParaRPr lang="zh-CN" altLang="en-US" strike="noStrike" noProof="1"/>
          </a:p>
        </p:txBody>
      </p:sp>
      <p:sp>
        <p:nvSpPr>
          <p:cNvPr id="4" name="文本占位符 3"/>
          <p:cNvSpPr>
            <a:spLocks noGrp="1"/>
          </p:cNvSpPr>
          <p:nvPr>
            <p:ph type="body" sz="half" idx="2"/>
          </p:nvPr>
        </p:nvSpPr>
        <p:spPr>
          <a:xfrm>
            <a:off x="629841" y="1716120"/>
            <a:ext cx="2949178" cy="3179325"/>
          </a:xfrm>
        </p:spPr>
        <p:txBody>
          <a:bodyPr/>
          <a:lstStyle>
            <a:lvl1pPr marL="0" indent="0">
              <a:buNone/>
              <a:defRPr sz="1000"/>
            </a:lvl1pPr>
            <a:lvl2pPr marL="285750" indent="0">
              <a:buNone/>
              <a:defRPr sz="875"/>
            </a:lvl2pPr>
            <a:lvl3pPr marL="572135" indent="0">
              <a:buNone/>
              <a:defRPr sz="750"/>
            </a:lvl3pPr>
            <a:lvl4pPr marL="857885" indent="0">
              <a:buNone/>
              <a:defRPr sz="625"/>
            </a:lvl4pPr>
            <a:lvl5pPr marL="1144270" indent="0">
              <a:buNone/>
              <a:defRPr sz="625"/>
            </a:lvl5pPr>
            <a:lvl6pPr marL="1430020" indent="0">
              <a:buNone/>
              <a:defRPr sz="625"/>
            </a:lvl6pPr>
            <a:lvl7pPr marL="1716405" indent="0">
              <a:buNone/>
              <a:defRPr sz="625"/>
            </a:lvl7pPr>
            <a:lvl8pPr marL="2002155" indent="0">
              <a:buNone/>
              <a:defRPr sz="625"/>
            </a:lvl8pPr>
            <a:lvl9pPr marL="2287905" indent="0">
              <a:buNone/>
              <a:defRPr sz="625"/>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z="3670"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z="2670" strike="noStrike" noProof="1" smtClean="0"/>
              <a:t>单击此处编辑母版文本样式</a:t>
            </a:r>
            <a:endParaRPr lang="zh-CN" altLang="en-US" strike="noStrike" noProof="1" smtClean="0"/>
          </a:p>
          <a:p>
            <a:pPr lvl="1" fontAlgn="base"/>
            <a:r>
              <a:rPr lang="zh-CN" altLang="en-US" sz="2335"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z="1670" strike="noStrike" noProof="1" smtClean="0"/>
              <a:t>第四级</a:t>
            </a:r>
            <a:endParaRPr lang="zh-CN" altLang="en-US" strike="noStrike" noProof="1" smtClean="0"/>
          </a:p>
          <a:p>
            <a:pPr lvl="4" fontAlgn="base"/>
            <a:r>
              <a:rPr lang="zh-CN" altLang="en-US" sz="1670"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81360"/>
            <a:ext cx="3124012" cy="1334760"/>
          </a:xfrm>
        </p:spPr>
        <p:txBody>
          <a:bodyPr anchor="b"/>
          <a:lstStyle>
            <a:lvl1pPr>
              <a:defRPr sz="20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381361"/>
            <a:ext cx="4629150" cy="4507463"/>
          </a:xfrm>
        </p:spPr>
        <p:txBody>
          <a:bodyPr/>
          <a:lstStyle>
            <a:lvl1pPr marL="0" indent="0">
              <a:buNone/>
              <a:defRPr sz="2000"/>
            </a:lvl1pPr>
            <a:lvl2pPr marL="285750" indent="0">
              <a:buNone/>
              <a:defRPr sz="1750"/>
            </a:lvl2pPr>
            <a:lvl3pPr marL="572135" indent="0">
              <a:buNone/>
              <a:defRPr sz="1500"/>
            </a:lvl3pPr>
            <a:lvl4pPr marL="857885" indent="0">
              <a:buNone/>
              <a:defRPr sz="1250"/>
            </a:lvl4pPr>
            <a:lvl5pPr marL="1144270" indent="0">
              <a:buNone/>
              <a:defRPr sz="1250"/>
            </a:lvl5pPr>
            <a:lvl6pPr marL="1430020" indent="0">
              <a:buNone/>
              <a:defRPr sz="1250"/>
            </a:lvl6pPr>
            <a:lvl7pPr marL="1716405" indent="0">
              <a:buNone/>
              <a:defRPr sz="1250"/>
            </a:lvl7pPr>
            <a:lvl8pPr marL="2002155" indent="0">
              <a:buNone/>
              <a:defRPr sz="1250"/>
            </a:lvl8pPr>
            <a:lvl9pPr marL="2287905" indent="0">
              <a:buNone/>
              <a:defRPr sz="1250"/>
            </a:lvl9pPr>
          </a:lstStyle>
          <a:p>
            <a:pPr fontAlgn="base"/>
            <a:endParaRPr lang="zh-CN" altLang="en-US" strike="noStrike" noProof="1"/>
          </a:p>
        </p:txBody>
      </p:sp>
      <p:sp>
        <p:nvSpPr>
          <p:cNvPr id="4" name="文本占位符 3"/>
          <p:cNvSpPr>
            <a:spLocks noGrp="1"/>
          </p:cNvSpPr>
          <p:nvPr>
            <p:ph type="body" sz="half" idx="2"/>
          </p:nvPr>
        </p:nvSpPr>
        <p:spPr>
          <a:xfrm>
            <a:off x="629841" y="1716120"/>
            <a:ext cx="3124012" cy="3179325"/>
          </a:xfrm>
        </p:spPr>
        <p:txBody>
          <a:bodyPr/>
          <a:lstStyle>
            <a:lvl1pPr marL="0" indent="0">
              <a:buNone/>
              <a:defRPr sz="1250"/>
            </a:lvl1pPr>
            <a:lvl2pPr marL="285750" indent="0">
              <a:buNone/>
              <a:defRPr sz="1125"/>
            </a:lvl2pPr>
            <a:lvl3pPr marL="572135" indent="0">
              <a:buNone/>
              <a:defRPr sz="1000"/>
            </a:lvl3pPr>
            <a:lvl4pPr marL="857885" indent="0">
              <a:buNone/>
              <a:defRPr sz="875"/>
            </a:lvl4pPr>
            <a:lvl5pPr marL="1144270" indent="0">
              <a:buNone/>
              <a:defRPr sz="875"/>
            </a:lvl5pPr>
            <a:lvl6pPr marL="1430020" indent="0">
              <a:buNone/>
              <a:defRPr sz="875"/>
            </a:lvl6pPr>
            <a:lvl7pPr marL="1716405" indent="0">
              <a:buNone/>
              <a:defRPr sz="875"/>
            </a:lvl7pPr>
            <a:lvl8pPr marL="2002155" indent="0">
              <a:buNone/>
              <a:defRPr sz="875"/>
            </a:lvl8pPr>
            <a:lvl9pPr marL="2287905" indent="0">
              <a:buNone/>
              <a:defRPr sz="875"/>
            </a:lvl9pPr>
          </a:lstStyle>
          <a:p>
            <a:pPr lvl="0" fontAlgn="base"/>
            <a:r>
              <a:rPr lang="zh-CN" altLang="en-US" sz="1250"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z="3670"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z="2670" strike="noStrike" noProof="1" smtClean="0"/>
              <a:t>单击此处编辑母版文本样式</a:t>
            </a:r>
            <a:endParaRPr lang="zh-CN" altLang="en-US" strike="noStrike" noProof="1" smtClean="0"/>
          </a:p>
          <a:p>
            <a:pPr lvl="1" fontAlgn="base"/>
            <a:r>
              <a:rPr lang="zh-CN" altLang="en-US" sz="2335"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z="1670" strike="noStrike" noProof="1" smtClean="0"/>
              <a:t>第四级</a:t>
            </a:r>
            <a:endParaRPr lang="zh-CN" altLang="en-US" strike="noStrike" noProof="1" smtClean="0"/>
          </a:p>
          <a:p>
            <a:pPr lvl="4" fontAlgn="base"/>
            <a:r>
              <a:rPr lang="zh-CN" altLang="en-US" sz="1670"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9081"/>
            <a:ext cx="2057400" cy="4880878"/>
          </a:xfrm>
        </p:spPr>
        <p:txBody>
          <a:bodyPr vert="eaVert"/>
          <a:lstStyle/>
          <a:p>
            <a:pPr fontAlgn="base"/>
            <a:r>
              <a:rPr lang="zh-CN" altLang="en-US" sz="3670"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29081"/>
            <a:ext cx="6052930" cy="4880878"/>
          </a:xfrm>
        </p:spPr>
        <p:txBody>
          <a:bodyPr vert="eaVert"/>
          <a:lstStyle/>
          <a:p>
            <a:pPr lvl="0" fontAlgn="base"/>
            <a:r>
              <a:rPr lang="zh-CN" altLang="en-US" sz="2670" strike="noStrike" noProof="1" smtClean="0"/>
              <a:t>单击此处编辑母版文本样式</a:t>
            </a:r>
            <a:endParaRPr lang="zh-CN" altLang="en-US" strike="noStrike" noProof="1" smtClean="0"/>
          </a:p>
          <a:p>
            <a:pPr lvl="1" fontAlgn="base"/>
            <a:r>
              <a:rPr lang="zh-CN" altLang="en-US" sz="2335"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z="1670" strike="noStrike" noProof="1" smtClean="0"/>
              <a:t>第四级</a:t>
            </a:r>
            <a:endParaRPr lang="zh-CN" altLang="en-US" strike="noStrike" noProof="1" smtClean="0"/>
          </a:p>
          <a:p>
            <a:pPr lvl="4" fontAlgn="base"/>
            <a:r>
              <a:rPr lang="zh-CN" altLang="en-US" sz="1670"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426128"/>
            <a:ext cx="7886700" cy="2379527"/>
          </a:xfrm>
        </p:spPr>
        <p:txBody>
          <a:bodyPr anchor="b"/>
          <a:lstStyle>
            <a:lvl1pPr>
              <a:defRPr sz="3755"/>
            </a:lvl1pPr>
          </a:lstStyle>
          <a:p>
            <a:pPr fontAlgn="base"/>
            <a:r>
              <a:rPr lang="zh-CN" altLang="en-US" sz="3755"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828166"/>
            <a:ext cx="7886700" cy="1251337"/>
          </a:xfrm>
        </p:spPr>
        <p:txBody>
          <a:bodyPr/>
          <a:lstStyle>
            <a:lvl1pPr marL="0" indent="0">
              <a:buNone/>
              <a:defRPr sz="1500">
                <a:solidFill>
                  <a:schemeClr val="tx1">
                    <a:tint val="75000"/>
                  </a:schemeClr>
                </a:solidFill>
              </a:defRPr>
            </a:lvl1pPr>
            <a:lvl2pPr marL="285750" indent="0">
              <a:buNone/>
              <a:defRPr sz="1250">
                <a:solidFill>
                  <a:schemeClr val="tx1">
                    <a:tint val="75000"/>
                  </a:schemeClr>
                </a:solidFill>
              </a:defRPr>
            </a:lvl2pPr>
            <a:lvl3pPr marL="572135" indent="0">
              <a:buNone/>
              <a:defRPr sz="1125">
                <a:solidFill>
                  <a:schemeClr val="tx1">
                    <a:tint val="75000"/>
                  </a:schemeClr>
                </a:solidFill>
              </a:defRPr>
            </a:lvl3pPr>
            <a:lvl4pPr marL="857885" indent="0">
              <a:buNone/>
              <a:defRPr sz="1000">
                <a:solidFill>
                  <a:schemeClr val="tx1">
                    <a:tint val="75000"/>
                  </a:schemeClr>
                </a:solidFill>
              </a:defRPr>
            </a:lvl4pPr>
            <a:lvl5pPr marL="1144270" indent="0">
              <a:buNone/>
              <a:defRPr sz="1000">
                <a:solidFill>
                  <a:schemeClr val="tx1">
                    <a:tint val="75000"/>
                  </a:schemeClr>
                </a:solidFill>
              </a:defRPr>
            </a:lvl5pPr>
            <a:lvl6pPr marL="1430020" indent="0">
              <a:buNone/>
              <a:defRPr sz="1000">
                <a:solidFill>
                  <a:schemeClr val="tx1">
                    <a:tint val="75000"/>
                  </a:schemeClr>
                </a:solidFill>
              </a:defRPr>
            </a:lvl6pPr>
            <a:lvl7pPr marL="1716405" indent="0">
              <a:buNone/>
              <a:defRPr sz="1000">
                <a:solidFill>
                  <a:schemeClr val="tx1">
                    <a:tint val="75000"/>
                  </a:schemeClr>
                </a:solidFill>
              </a:defRPr>
            </a:lvl7pPr>
            <a:lvl8pPr marL="2002155" indent="0">
              <a:buNone/>
              <a:defRPr sz="1000">
                <a:solidFill>
                  <a:schemeClr val="tx1">
                    <a:tint val="75000"/>
                  </a:schemeClr>
                </a:solidFill>
              </a:defRPr>
            </a:lvl8pPr>
            <a:lvl9pPr marL="2287905" indent="0">
              <a:buNone/>
              <a:defRPr sz="10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z="3670"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334760"/>
            <a:ext cx="4032504" cy="3775200"/>
          </a:xfrm>
        </p:spPr>
        <p:txBody>
          <a:bodyPr/>
          <a:lstStyle/>
          <a:p>
            <a:pPr lvl="0" fontAlgn="base"/>
            <a:r>
              <a:rPr lang="zh-CN" altLang="en-US" sz="2670" strike="noStrike" noProof="1" smtClean="0"/>
              <a:t>单击此处编辑母版文本样式</a:t>
            </a:r>
            <a:endParaRPr lang="zh-CN" altLang="en-US" strike="noStrike" noProof="1" smtClean="0"/>
          </a:p>
          <a:p>
            <a:pPr lvl="1" fontAlgn="base"/>
            <a:r>
              <a:rPr lang="zh-CN" altLang="en-US" sz="2335"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z="1670" strike="noStrike" noProof="1" smtClean="0"/>
              <a:t>第四级</a:t>
            </a:r>
            <a:endParaRPr lang="zh-CN" altLang="en-US" strike="noStrike" noProof="1" smtClean="0"/>
          </a:p>
          <a:p>
            <a:pPr lvl="4" fontAlgn="base"/>
            <a:r>
              <a:rPr lang="zh-CN" altLang="en-US" sz="1670" strike="noStrike" noProof="1" smtClean="0"/>
              <a:t>第五级</a:t>
            </a:r>
            <a:endParaRPr lang="zh-CN" altLang="en-US" strike="noStrike" noProof="1"/>
          </a:p>
        </p:txBody>
      </p:sp>
      <p:sp>
        <p:nvSpPr>
          <p:cNvPr id="4" name="内容占位符 3"/>
          <p:cNvSpPr>
            <a:spLocks noGrp="1"/>
          </p:cNvSpPr>
          <p:nvPr>
            <p:ph sz="half" idx="2"/>
          </p:nvPr>
        </p:nvSpPr>
        <p:spPr>
          <a:xfrm>
            <a:off x="4654296" y="1334760"/>
            <a:ext cx="4032504" cy="3775200"/>
          </a:xfrm>
        </p:spPr>
        <p:txBody>
          <a:bodyPr/>
          <a:lstStyle/>
          <a:p>
            <a:pPr lvl="0" fontAlgn="base"/>
            <a:r>
              <a:rPr lang="zh-CN" altLang="en-US" sz="2670" strike="noStrike" noProof="1" smtClean="0"/>
              <a:t>单击此处编辑母版文本样式</a:t>
            </a:r>
            <a:endParaRPr lang="zh-CN" altLang="en-US" strike="noStrike" noProof="1" smtClean="0"/>
          </a:p>
          <a:p>
            <a:pPr lvl="1" fontAlgn="base"/>
            <a:r>
              <a:rPr lang="zh-CN" altLang="en-US" sz="2335"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z="1670" strike="noStrike" noProof="1" smtClean="0"/>
              <a:t>第四级</a:t>
            </a:r>
            <a:endParaRPr lang="zh-CN" altLang="en-US" strike="noStrike" noProof="1" smtClean="0"/>
          </a:p>
          <a:p>
            <a:pPr lvl="4" fontAlgn="base"/>
            <a:r>
              <a:rPr lang="zh-CN" altLang="en-US" sz="1670"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04558"/>
            <a:ext cx="7886700" cy="1105680"/>
          </a:xfrm>
        </p:spPr>
        <p:txBody>
          <a:bodyPr/>
          <a:lstStyle/>
          <a:p>
            <a:pPr fontAlgn="base"/>
            <a:r>
              <a:rPr lang="zh-CN" altLang="en-US" sz="3670"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483432"/>
            <a:ext cx="3655181" cy="687242"/>
          </a:xfrm>
        </p:spPr>
        <p:txBody>
          <a:bodyPr anchor="ctr" anchorCtr="0"/>
          <a:lstStyle>
            <a:lvl1pPr marL="0" indent="0">
              <a:buNone/>
              <a:defRPr sz="1750"/>
            </a:lvl1pPr>
            <a:lvl2pPr marL="285750" indent="0">
              <a:buNone/>
              <a:defRPr sz="1500"/>
            </a:lvl2pPr>
            <a:lvl3pPr marL="572135" indent="0">
              <a:buNone/>
              <a:defRPr sz="1250"/>
            </a:lvl3pPr>
            <a:lvl4pPr marL="857885" indent="0">
              <a:buNone/>
              <a:defRPr sz="1125"/>
            </a:lvl4pPr>
            <a:lvl5pPr marL="1144270" indent="0">
              <a:buNone/>
              <a:defRPr sz="1125"/>
            </a:lvl5pPr>
            <a:lvl6pPr marL="1430020" indent="0">
              <a:buNone/>
              <a:defRPr sz="1125"/>
            </a:lvl6pPr>
            <a:lvl7pPr marL="1716405" indent="0">
              <a:buNone/>
              <a:defRPr sz="1125"/>
            </a:lvl7pPr>
            <a:lvl8pPr marL="2002155" indent="0">
              <a:buNone/>
              <a:defRPr sz="1125"/>
            </a:lvl8pPr>
            <a:lvl9pPr marL="2287905" indent="0">
              <a:buNone/>
              <a:defRPr sz="1125"/>
            </a:lvl9pPr>
          </a:lstStyle>
          <a:p>
            <a:pPr lvl="0" fontAlgn="base"/>
            <a:r>
              <a:rPr lang="zh-CN" altLang="en-US" sz="1750"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223248"/>
            <a:ext cx="3655181" cy="2939678"/>
          </a:xfrm>
        </p:spPr>
        <p:txBody>
          <a:bodyPr/>
          <a:lstStyle/>
          <a:p>
            <a:pPr lvl="0" fontAlgn="base"/>
            <a:r>
              <a:rPr lang="zh-CN" altLang="en-US" sz="2670" strike="noStrike" noProof="1" smtClean="0"/>
              <a:t>单击此处编辑母版文本样式</a:t>
            </a:r>
            <a:endParaRPr lang="zh-CN" altLang="en-US" strike="noStrike" noProof="1" smtClean="0"/>
          </a:p>
          <a:p>
            <a:pPr lvl="1" fontAlgn="base"/>
            <a:r>
              <a:rPr lang="zh-CN" altLang="en-US" sz="2335"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z="1670" strike="noStrike" noProof="1" smtClean="0"/>
              <a:t>第四级</a:t>
            </a:r>
            <a:endParaRPr lang="zh-CN" altLang="en-US" strike="noStrike" noProof="1" smtClean="0"/>
          </a:p>
          <a:p>
            <a:pPr lvl="4" fontAlgn="base"/>
            <a:r>
              <a:rPr lang="zh-CN" altLang="en-US" sz="1670" strike="noStrike" noProof="1" smtClean="0"/>
              <a:t>第五级</a:t>
            </a:r>
            <a:endParaRPr lang="zh-CN" altLang="en-US" strike="noStrike" noProof="1"/>
          </a:p>
        </p:txBody>
      </p:sp>
      <p:sp>
        <p:nvSpPr>
          <p:cNvPr id="5" name="文本占位符 4"/>
          <p:cNvSpPr>
            <a:spLocks noGrp="1"/>
          </p:cNvSpPr>
          <p:nvPr>
            <p:ph type="body" sz="quarter" idx="3"/>
          </p:nvPr>
        </p:nvSpPr>
        <p:spPr>
          <a:xfrm>
            <a:off x="4692704" y="1483432"/>
            <a:ext cx="3673182" cy="687242"/>
          </a:xfrm>
        </p:spPr>
        <p:txBody>
          <a:bodyPr anchor="ctr" anchorCtr="0"/>
          <a:lstStyle>
            <a:lvl1pPr marL="0" indent="0">
              <a:buNone/>
              <a:defRPr sz="1750"/>
            </a:lvl1pPr>
            <a:lvl2pPr marL="285750" indent="0">
              <a:buNone/>
              <a:defRPr sz="1500"/>
            </a:lvl2pPr>
            <a:lvl3pPr marL="572135" indent="0">
              <a:buNone/>
              <a:defRPr sz="1250"/>
            </a:lvl3pPr>
            <a:lvl4pPr marL="857885" indent="0">
              <a:buNone/>
              <a:defRPr sz="1125"/>
            </a:lvl4pPr>
            <a:lvl5pPr marL="1144270" indent="0">
              <a:buNone/>
              <a:defRPr sz="1125"/>
            </a:lvl5pPr>
            <a:lvl6pPr marL="1430020" indent="0">
              <a:buNone/>
              <a:defRPr sz="1125"/>
            </a:lvl6pPr>
            <a:lvl7pPr marL="1716405" indent="0">
              <a:buNone/>
              <a:defRPr sz="1125"/>
            </a:lvl7pPr>
            <a:lvl8pPr marL="2002155" indent="0">
              <a:buNone/>
              <a:defRPr sz="1125"/>
            </a:lvl8pPr>
            <a:lvl9pPr marL="2287905" indent="0">
              <a:buNone/>
              <a:defRPr sz="1125"/>
            </a:lvl9pPr>
          </a:lstStyle>
          <a:p>
            <a:pPr lvl="0" fontAlgn="base"/>
            <a:r>
              <a:rPr lang="zh-CN" altLang="en-US" sz="1750"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223248"/>
            <a:ext cx="3673182" cy="2939678"/>
          </a:xfrm>
        </p:spPr>
        <p:txBody>
          <a:bodyPr/>
          <a:lstStyle/>
          <a:p>
            <a:pPr lvl="0" fontAlgn="base"/>
            <a:r>
              <a:rPr lang="zh-CN" altLang="en-US" sz="2670" strike="noStrike" noProof="1" smtClean="0"/>
              <a:t>单击此处编辑母版文本样式</a:t>
            </a:r>
            <a:endParaRPr lang="zh-CN" altLang="en-US" strike="noStrike" noProof="1" smtClean="0"/>
          </a:p>
          <a:p>
            <a:pPr lvl="1" fontAlgn="base"/>
            <a:r>
              <a:rPr lang="zh-CN" altLang="en-US" sz="2335"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z="1670" strike="noStrike" noProof="1" smtClean="0"/>
              <a:t>第四级</a:t>
            </a:r>
            <a:endParaRPr lang="zh-CN" altLang="en-US" strike="noStrike" noProof="1" smtClean="0"/>
          </a:p>
          <a:p>
            <a:pPr lvl="4" fontAlgn="base"/>
            <a:r>
              <a:rPr lang="zh-CN" altLang="en-US" sz="1670"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z="3670"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81360"/>
            <a:ext cx="2949178" cy="1334760"/>
          </a:xfrm>
        </p:spPr>
        <p:txBody>
          <a:bodyPr anchor="b"/>
          <a:lstStyle>
            <a:lvl1pPr>
              <a:defRPr sz="20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823632"/>
            <a:ext cx="4629150" cy="4065192"/>
          </a:xfrm>
        </p:spPr>
        <p:txBody>
          <a:bodyPr/>
          <a:lstStyle>
            <a:lvl1pPr>
              <a:defRPr sz="2000"/>
            </a:lvl1pPr>
            <a:lvl2pPr>
              <a:defRPr sz="1750"/>
            </a:lvl2pPr>
            <a:lvl3pPr>
              <a:defRPr sz="1500"/>
            </a:lvl3pPr>
            <a:lvl4pPr>
              <a:defRPr sz="1250"/>
            </a:lvl4pPr>
            <a:lvl5pPr>
              <a:defRPr sz="1250"/>
            </a:lvl5pPr>
            <a:lvl6pPr>
              <a:defRPr sz="1250"/>
            </a:lvl6pPr>
            <a:lvl7pPr>
              <a:defRPr sz="1250"/>
            </a:lvl7pPr>
            <a:lvl8pPr>
              <a:defRPr sz="1250"/>
            </a:lvl8pPr>
            <a:lvl9pPr>
              <a:defRPr sz="125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z="1750"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z="1250" strike="noStrike" noProof="1" smtClean="0"/>
              <a:t>第四级</a:t>
            </a:r>
            <a:endParaRPr lang="zh-CN" altLang="en-US" strike="noStrike" noProof="1" smtClean="0"/>
          </a:p>
          <a:p>
            <a:pPr lvl="4" fontAlgn="base"/>
            <a:r>
              <a:rPr lang="zh-CN" altLang="en-US" sz="1250" strike="noStrike" noProof="1" smtClean="0"/>
              <a:t>第五级</a:t>
            </a:r>
            <a:endParaRPr lang="zh-CN" altLang="en-US" strike="noStrike" noProof="1"/>
          </a:p>
        </p:txBody>
      </p:sp>
      <p:sp>
        <p:nvSpPr>
          <p:cNvPr id="4" name="文本占位符 3"/>
          <p:cNvSpPr>
            <a:spLocks noGrp="1"/>
          </p:cNvSpPr>
          <p:nvPr>
            <p:ph type="body" sz="half" idx="2"/>
          </p:nvPr>
        </p:nvSpPr>
        <p:spPr>
          <a:xfrm>
            <a:off x="629841" y="1716120"/>
            <a:ext cx="2949178" cy="3179325"/>
          </a:xfrm>
        </p:spPr>
        <p:txBody>
          <a:bodyPr/>
          <a:lstStyle>
            <a:lvl1pPr marL="0" indent="0">
              <a:buNone/>
              <a:defRPr sz="1000"/>
            </a:lvl1pPr>
            <a:lvl2pPr marL="285750" indent="0">
              <a:buNone/>
              <a:defRPr sz="875"/>
            </a:lvl2pPr>
            <a:lvl3pPr marL="572135" indent="0">
              <a:buNone/>
              <a:defRPr sz="750"/>
            </a:lvl3pPr>
            <a:lvl4pPr marL="857885" indent="0">
              <a:buNone/>
              <a:defRPr sz="625"/>
            </a:lvl4pPr>
            <a:lvl5pPr marL="1144270" indent="0">
              <a:buNone/>
              <a:defRPr sz="625"/>
            </a:lvl5pPr>
            <a:lvl6pPr marL="1430020" indent="0">
              <a:buNone/>
              <a:defRPr sz="625"/>
            </a:lvl6pPr>
            <a:lvl7pPr marL="1716405" indent="0">
              <a:buNone/>
              <a:defRPr sz="625"/>
            </a:lvl7pPr>
            <a:lvl8pPr marL="2002155" indent="0">
              <a:buNone/>
              <a:defRPr sz="625"/>
            </a:lvl8pPr>
            <a:lvl9pPr marL="2287905" indent="0">
              <a:buNone/>
              <a:defRPr sz="625"/>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81360"/>
            <a:ext cx="3124012" cy="1334760"/>
          </a:xfrm>
        </p:spPr>
        <p:txBody>
          <a:bodyPr anchor="b"/>
          <a:lstStyle>
            <a:lvl1pPr>
              <a:defRPr sz="20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381361"/>
            <a:ext cx="4629150" cy="4507463"/>
          </a:xfrm>
        </p:spPr>
        <p:txBody>
          <a:bodyPr/>
          <a:lstStyle>
            <a:lvl1pPr marL="0" indent="0">
              <a:buNone/>
              <a:defRPr sz="2000"/>
            </a:lvl1pPr>
            <a:lvl2pPr marL="285750" indent="0">
              <a:buNone/>
              <a:defRPr sz="1750"/>
            </a:lvl2pPr>
            <a:lvl3pPr marL="572135" indent="0">
              <a:buNone/>
              <a:defRPr sz="1500"/>
            </a:lvl3pPr>
            <a:lvl4pPr marL="857885" indent="0">
              <a:buNone/>
              <a:defRPr sz="1250"/>
            </a:lvl4pPr>
            <a:lvl5pPr marL="1144270" indent="0">
              <a:buNone/>
              <a:defRPr sz="1250"/>
            </a:lvl5pPr>
            <a:lvl6pPr marL="1430020" indent="0">
              <a:buNone/>
              <a:defRPr sz="1250"/>
            </a:lvl6pPr>
            <a:lvl7pPr marL="1716405" indent="0">
              <a:buNone/>
              <a:defRPr sz="1250"/>
            </a:lvl7pPr>
            <a:lvl8pPr marL="2002155" indent="0">
              <a:buNone/>
              <a:defRPr sz="1250"/>
            </a:lvl8pPr>
            <a:lvl9pPr marL="2287905" indent="0">
              <a:buNone/>
              <a:defRPr sz="1250"/>
            </a:lvl9pPr>
          </a:lstStyle>
          <a:p>
            <a:pPr fontAlgn="base"/>
            <a:endParaRPr lang="zh-CN" altLang="en-US" strike="noStrike" noProof="1"/>
          </a:p>
        </p:txBody>
      </p:sp>
      <p:sp>
        <p:nvSpPr>
          <p:cNvPr id="4" name="文本占位符 3"/>
          <p:cNvSpPr>
            <a:spLocks noGrp="1"/>
          </p:cNvSpPr>
          <p:nvPr>
            <p:ph type="body" sz="half" idx="2"/>
          </p:nvPr>
        </p:nvSpPr>
        <p:spPr>
          <a:xfrm>
            <a:off x="629841" y="1716120"/>
            <a:ext cx="3124012" cy="3179325"/>
          </a:xfrm>
        </p:spPr>
        <p:txBody>
          <a:bodyPr/>
          <a:lstStyle>
            <a:lvl1pPr marL="0" indent="0">
              <a:buNone/>
              <a:defRPr sz="1250"/>
            </a:lvl1pPr>
            <a:lvl2pPr marL="285750" indent="0">
              <a:buNone/>
              <a:defRPr sz="1125"/>
            </a:lvl2pPr>
            <a:lvl3pPr marL="572135" indent="0">
              <a:buNone/>
              <a:defRPr sz="1000"/>
            </a:lvl3pPr>
            <a:lvl4pPr marL="857885" indent="0">
              <a:buNone/>
              <a:defRPr sz="875"/>
            </a:lvl4pPr>
            <a:lvl5pPr marL="1144270" indent="0">
              <a:buNone/>
              <a:defRPr sz="875"/>
            </a:lvl5pPr>
            <a:lvl6pPr marL="1430020" indent="0">
              <a:buNone/>
              <a:defRPr sz="875"/>
            </a:lvl6pPr>
            <a:lvl7pPr marL="1716405" indent="0">
              <a:buNone/>
              <a:defRPr sz="875"/>
            </a:lvl7pPr>
            <a:lvl8pPr marL="2002155" indent="0">
              <a:buNone/>
              <a:defRPr sz="875"/>
            </a:lvl8pPr>
            <a:lvl9pPr marL="2287905" indent="0">
              <a:buNone/>
              <a:defRPr sz="875"/>
            </a:lvl9pPr>
          </a:lstStyle>
          <a:p>
            <a:pPr lvl="0" fontAlgn="base"/>
            <a:r>
              <a:rPr lang="zh-CN" altLang="en-US" sz="1250"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28600"/>
            <a:ext cx="8229600" cy="954088"/>
          </a:xfrm>
          <a:prstGeom prst="rect">
            <a:avLst/>
          </a:prstGeom>
          <a:noFill/>
          <a:ln w="9525">
            <a:noFill/>
          </a:ln>
        </p:spPr>
        <p:txBody>
          <a:bodyPr anchor="ctr"/>
          <a:p>
            <a:pPr lvl="0" fontAlgn="base"/>
            <a:r>
              <a:rPr lang="zh-CN" altLang="en-US" sz="3670" strike="noStrike" noProof="1"/>
              <a:t>单击此处编辑母版标题样式</a:t>
            </a:r>
            <a:endParaRPr lang="zh-CN" altLang="en-US" strike="noStrike" noProof="1"/>
          </a:p>
        </p:txBody>
      </p:sp>
      <p:sp>
        <p:nvSpPr>
          <p:cNvPr id="1027" name="文本占位符 1026"/>
          <p:cNvSpPr>
            <a:spLocks noGrp="1"/>
          </p:cNvSpPr>
          <p:nvPr>
            <p:ph type="body" idx="1"/>
          </p:nvPr>
        </p:nvSpPr>
        <p:spPr>
          <a:xfrm>
            <a:off x="457200" y="1335088"/>
            <a:ext cx="8229600" cy="3775075"/>
          </a:xfrm>
          <a:prstGeom prst="rect">
            <a:avLst/>
          </a:prstGeom>
          <a:noFill/>
          <a:ln w="9525">
            <a:noFill/>
          </a:ln>
        </p:spPr>
        <p:txBody>
          <a:bodyPr/>
          <a:p>
            <a:pPr lvl="0" fontAlgn="base"/>
            <a:r>
              <a:rPr lang="zh-CN" altLang="en-US" sz="2670" strike="noStrike" noProof="1"/>
              <a:t>单击此处编辑母版文本样式</a:t>
            </a:r>
            <a:endParaRPr lang="zh-CN" altLang="en-US" strike="noStrike" noProof="1"/>
          </a:p>
          <a:p>
            <a:pPr lvl="1" fontAlgn="base"/>
            <a:r>
              <a:rPr lang="zh-CN" altLang="en-US" sz="2335"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z="1670" strike="noStrike" noProof="1"/>
              <a:t>第四级</a:t>
            </a:r>
            <a:endParaRPr lang="zh-CN" altLang="en-US" strike="noStrike" noProof="1"/>
          </a:p>
          <a:p>
            <a:pPr lvl="4" fontAlgn="base"/>
            <a:r>
              <a:rPr lang="zh-CN" altLang="en-US" sz="1670" strike="noStrike" noProof="1"/>
              <a:t>第五级</a:t>
            </a:r>
            <a:endParaRPr lang="zh-CN" altLang="en-US" strike="noStrike" noProof="1"/>
          </a:p>
        </p:txBody>
      </p:sp>
      <p:sp>
        <p:nvSpPr>
          <p:cNvPr id="1028" name="日期占位符 1027"/>
          <p:cNvSpPr>
            <a:spLocks noGrp="1"/>
          </p:cNvSpPr>
          <p:nvPr>
            <p:ph type="dt" sz="half" idx="2"/>
          </p:nvPr>
        </p:nvSpPr>
        <p:spPr>
          <a:xfrm>
            <a:off x="457200" y="5208588"/>
            <a:ext cx="2133600" cy="398463"/>
          </a:xfrm>
          <a:prstGeom prst="rect">
            <a:avLst/>
          </a:prstGeom>
          <a:noFill/>
          <a:ln w="9525">
            <a:noFill/>
          </a:ln>
        </p:spPr>
        <p:txBody>
          <a:bodyPr/>
          <a:lstStyle>
            <a:lvl1pPr>
              <a:defRPr sz="117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5208588"/>
            <a:ext cx="2895600" cy="398463"/>
          </a:xfrm>
          <a:prstGeom prst="rect">
            <a:avLst/>
          </a:prstGeom>
          <a:noFill/>
          <a:ln w="9525">
            <a:noFill/>
          </a:ln>
        </p:spPr>
        <p:txBody>
          <a:bodyPr/>
          <a:lstStyle>
            <a:lvl1pPr algn="ctr">
              <a:defRPr sz="117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5208588"/>
            <a:ext cx="2133600" cy="398463"/>
          </a:xfrm>
          <a:prstGeom prst="rect">
            <a:avLst/>
          </a:prstGeom>
          <a:noFill/>
          <a:ln w="9525">
            <a:noFill/>
          </a:ln>
        </p:spPr>
        <p:txBody>
          <a:bodyPr/>
          <a:lstStyle>
            <a:lvl1pPr algn="r">
              <a:defRPr sz="1170"/>
            </a:lvl1pPr>
          </a:lstStyle>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2" name="矩形 1"/>
          <p:cNvSpPr/>
          <p:nvPr userDrawn="1"/>
        </p:nvSpPr>
        <p:spPr>
          <a:xfrm>
            <a:off x="0" y="0"/>
            <a:ext cx="9144000" cy="5719763"/>
          </a:xfrm>
          <a:prstGeom prst="rect">
            <a:avLst/>
          </a:prstGeom>
          <a:solidFill>
            <a:srgbClr val="2E3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762635" eaLnBrk="1" fontAlgn="base" latinLnBrk="0" hangingPunct="1">
        <a:lnSpc>
          <a:spcPct val="100000"/>
        </a:lnSpc>
        <a:spcBef>
          <a:spcPct val="0"/>
        </a:spcBef>
        <a:spcAft>
          <a:spcPct val="0"/>
        </a:spcAft>
        <a:buNone/>
        <a:defRPr sz="3670" b="0" i="0" u="none" kern="1200" baseline="0">
          <a:solidFill>
            <a:schemeClr val="tx2"/>
          </a:solidFill>
          <a:latin typeface="+mj-lt"/>
          <a:ea typeface="+mj-ea"/>
          <a:cs typeface="+mj-cs"/>
        </a:defRPr>
      </a:lvl1pPr>
    </p:titleStyle>
    <p:bodyStyle>
      <a:lvl1pPr marL="285750" lvl="0" indent="-285750" algn="l" defTabSz="762635" eaLnBrk="1" fontAlgn="base" latinLnBrk="0" hangingPunct="1">
        <a:lnSpc>
          <a:spcPct val="100000"/>
        </a:lnSpc>
        <a:spcBef>
          <a:spcPts val="80"/>
        </a:spcBef>
        <a:spcAft>
          <a:spcPct val="0"/>
        </a:spcAft>
        <a:buChar char="•"/>
        <a:defRPr sz="2670" b="0" i="0" u="none" kern="1200" baseline="0">
          <a:solidFill>
            <a:schemeClr val="tx1"/>
          </a:solidFill>
          <a:latin typeface="+mn-lt"/>
          <a:ea typeface="+mn-ea"/>
          <a:cs typeface="+mn-cs"/>
        </a:defRPr>
      </a:lvl1pPr>
      <a:lvl2pPr marL="619760" lvl="1" indent="-238125" algn="l" defTabSz="762635" eaLnBrk="1" fontAlgn="base" latinLnBrk="0" hangingPunct="1">
        <a:lnSpc>
          <a:spcPct val="100000"/>
        </a:lnSpc>
        <a:spcBef>
          <a:spcPts val="80"/>
        </a:spcBef>
        <a:spcAft>
          <a:spcPct val="0"/>
        </a:spcAft>
        <a:buChar char="–"/>
        <a:defRPr sz="2335" b="0" i="0" u="none" kern="1200" baseline="0">
          <a:solidFill>
            <a:schemeClr val="tx1"/>
          </a:solidFill>
          <a:latin typeface="+mn-lt"/>
          <a:ea typeface="+mn-ea"/>
          <a:cs typeface="+mn-cs"/>
        </a:defRPr>
      </a:lvl2pPr>
      <a:lvl3pPr marL="953135" lvl="2" indent="-190500" algn="l" defTabSz="762635" eaLnBrk="1" fontAlgn="base" latinLnBrk="0" hangingPunct="1">
        <a:lnSpc>
          <a:spcPct val="100000"/>
        </a:lnSpc>
        <a:spcBef>
          <a:spcPts val="80"/>
        </a:spcBef>
        <a:spcAft>
          <a:spcPct val="0"/>
        </a:spcAft>
        <a:buChar char="•"/>
        <a:defRPr sz="2000" b="0" i="0" u="none" kern="1200" baseline="0">
          <a:solidFill>
            <a:schemeClr val="tx1"/>
          </a:solidFill>
          <a:latin typeface="+mn-lt"/>
          <a:ea typeface="+mn-ea"/>
          <a:cs typeface="+mn-cs"/>
        </a:defRPr>
      </a:lvl3pPr>
      <a:lvl4pPr marL="1334770" lvl="3" indent="-190500" algn="l" defTabSz="762635"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4pPr>
      <a:lvl5pPr marL="1716405" lvl="4" indent="-190500" algn="l" defTabSz="762635"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5pPr>
      <a:lvl6pPr marL="2097405" lvl="5" indent="-190500" algn="l" defTabSz="762635"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6pPr>
      <a:lvl7pPr marL="2479040" lvl="6" indent="-190500" algn="l" defTabSz="762635"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7pPr>
      <a:lvl8pPr marL="2860040" lvl="7" indent="-190500" algn="l" defTabSz="762635"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8pPr>
      <a:lvl9pPr marL="3241675" lvl="8" indent="-190500" algn="l" defTabSz="762635"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9pPr>
    </p:bodyStyle>
    <p:otherStyle>
      <a:lvl1pPr marL="0" lvl="0" indent="0" algn="l" defTabSz="762635" eaLnBrk="1" fontAlgn="base" latinLnBrk="0" hangingPunct="1">
        <a:lnSpc>
          <a:spcPct val="100000"/>
        </a:lnSpc>
        <a:spcBef>
          <a:spcPct val="0"/>
        </a:spcBef>
        <a:spcAft>
          <a:spcPct val="0"/>
        </a:spcAft>
        <a:buNone/>
        <a:defRPr sz="1500" b="0" i="0" u="none" kern="1200" baseline="0">
          <a:solidFill>
            <a:schemeClr val="tx1"/>
          </a:solidFill>
          <a:latin typeface="+mn-lt"/>
          <a:ea typeface="+mn-ea"/>
          <a:cs typeface="+mn-cs"/>
        </a:defRPr>
      </a:lvl1pPr>
      <a:lvl2pPr marL="381635" lvl="1" indent="0" algn="l" defTabSz="914400" eaLnBrk="1" fontAlgn="base" latinLnBrk="0" hangingPunct="1">
        <a:lnSpc>
          <a:spcPct val="100000"/>
        </a:lnSpc>
        <a:spcBef>
          <a:spcPct val="0"/>
        </a:spcBef>
        <a:spcAft>
          <a:spcPct val="0"/>
        </a:spcAft>
        <a:buNone/>
        <a:defRPr sz="1500" b="0" i="0" u="none" kern="1200" baseline="0">
          <a:solidFill>
            <a:schemeClr val="tx1"/>
          </a:solidFill>
          <a:latin typeface="Arial" panose="020B0604020202020204" pitchFamily="34" charset="0"/>
          <a:ea typeface="宋体" panose="02010600030101010101" pitchFamily="2" charset="-122"/>
          <a:cs typeface="+mn-cs"/>
        </a:defRPr>
      </a:lvl2pPr>
      <a:lvl3pPr marL="762635" lvl="2" indent="0" algn="l" defTabSz="914400" eaLnBrk="1" fontAlgn="base" latinLnBrk="0" hangingPunct="1">
        <a:lnSpc>
          <a:spcPct val="100000"/>
        </a:lnSpc>
        <a:spcBef>
          <a:spcPct val="0"/>
        </a:spcBef>
        <a:spcAft>
          <a:spcPct val="0"/>
        </a:spcAft>
        <a:buNone/>
        <a:defRPr sz="1500" b="0" i="0" u="none" kern="1200" baseline="0">
          <a:solidFill>
            <a:schemeClr val="tx1"/>
          </a:solidFill>
          <a:latin typeface="Arial" panose="020B0604020202020204" pitchFamily="34" charset="0"/>
          <a:ea typeface="宋体" panose="02010600030101010101" pitchFamily="2" charset="-122"/>
          <a:cs typeface="+mn-cs"/>
        </a:defRPr>
      </a:lvl3pPr>
      <a:lvl4pPr marL="1144270" lvl="3" indent="0" algn="l" defTabSz="914400" eaLnBrk="1" fontAlgn="base" latinLnBrk="0" hangingPunct="1">
        <a:lnSpc>
          <a:spcPct val="100000"/>
        </a:lnSpc>
        <a:spcBef>
          <a:spcPct val="0"/>
        </a:spcBef>
        <a:spcAft>
          <a:spcPct val="0"/>
        </a:spcAft>
        <a:buNone/>
        <a:defRPr sz="1500" b="0" i="0" u="none" kern="1200" baseline="0">
          <a:solidFill>
            <a:schemeClr val="tx1"/>
          </a:solidFill>
          <a:latin typeface="Arial" panose="020B0604020202020204" pitchFamily="34" charset="0"/>
          <a:ea typeface="宋体" panose="02010600030101010101" pitchFamily="2" charset="-122"/>
          <a:cs typeface="+mn-cs"/>
        </a:defRPr>
      </a:lvl4pPr>
      <a:lvl5pPr marL="1525270" lvl="4" indent="0" algn="l" defTabSz="914400" eaLnBrk="1" fontAlgn="base" latinLnBrk="0" hangingPunct="1">
        <a:lnSpc>
          <a:spcPct val="100000"/>
        </a:lnSpc>
        <a:spcBef>
          <a:spcPct val="0"/>
        </a:spcBef>
        <a:spcAft>
          <a:spcPct val="0"/>
        </a:spcAft>
        <a:buNone/>
        <a:defRPr sz="1500" b="0" i="0" u="none" kern="1200" baseline="0">
          <a:solidFill>
            <a:schemeClr val="tx1"/>
          </a:solidFill>
          <a:latin typeface="Arial" panose="020B0604020202020204" pitchFamily="34" charset="0"/>
          <a:ea typeface="宋体" panose="02010600030101010101" pitchFamily="2" charset="-122"/>
          <a:cs typeface="+mn-cs"/>
        </a:defRPr>
      </a:lvl5pPr>
      <a:lvl6pPr marL="1906905" lvl="5" indent="0" algn="l" defTabSz="914400" eaLnBrk="1" fontAlgn="base" latinLnBrk="0" hangingPunct="1">
        <a:lnSpc>
          <a:spcPct val="100000"/>
        </a:lnSpc>
        <a:spcBef>
          <a:spcPct val="0"/>
        </a:spcBef>
        <a:spcAft>
          <a:spcPct val="0"/>
        </a:spcAft>
        <a:buNone/>
        <a:defRPr sz="1500" b="0" i="0" u="none" kern="1200" baseline="0">
          <a:solidFill>
            <a:schemeClr val="tx1"/>
          </a:solidFill>
          <a:latin typeface="Arial" panose="020B0604020202020204" pitchFamily="34" charset="0"/>
          <a:ea typeface="宋体" panose="02010600030101010101" pitchFamily="2" charset="-122"/>
          <a:cs typeface="+mn-cs"/>
        </a:defRPr>
      </a:lvl6pPr>
      <a:lvl7pPr marL="2287905" lvl="6" indent="0" algn="l" defTabSz="914400" eaLnBrk="1" fontAlgn="base" latinLnBrk="0" hangingPunct="1">
        <a:lnSpc>
          <a:spcPct val="100000"/>
        </a:lnSpc>
        <a:spcBef>
          <a:spcPct val="0"/>
        </a:spcBef>
        <a:spcAft>
          <a:spcPct val="0"/>
        </a:spcAft>
        <a:buNone/>
        <a:defRPr sz="1500" b="0" i="0" u="none" kern="1200" baseline="0">
          <a:solidFill>
            <a:schemeClr val="tx1"/>
          </a:solidFill>
          <a:latin typeface="Arial" panose="020B0604020202020204" pitchFamily="34" charset="0"/>
          <a:ea typeface="宋体" panose="02010600030101010101" pitchFamily="2" charset="-122"/>
          <a:cs typeface="+mn-cs"/>
        </a:defRPr>
      </a:lvl7pPr>
      <a:lvl8pPr marL="2669540" lvl="7" indent="0" algn="l" defTabSz="914400" eaLnBrk="1" fontAlgn="base" latinLnBrk="0" hangingPunct="1">
        <a:lnSpc>
          <a:spcPct val="100000"/>
        </a:lnSpc>
        <a:spcBef>
          <a:spcPct val="0"/>
        </a:spcBef>
        <a:spcAft>
          <a:spcPct val="0"/>
        </a:spcAft>
        <a:buNone/>
        <a:defRPr sz="1500" b="0" i="0" u="none" kern="1200" baseline="0">
          <a:solidFill>
            <a:schemeClr val="tx1"/>
          </a:solidFill>
          <a:latin typeface="Arial" panose="020B0604020202020204" pitchFamily="34" charset="0"/>
          <a:ea typeface="宋体" panose="02010600030101010101" pitchFamily="2" charset="-122"/>
          <a:cs typeface="+mn-cs"/>
        </a:defRPr>
      </a:lvl8pPr>
      <a:lvl9pPr marL="3051175" lvl="8" indent="0" algn="l" defTabSz="914400" eaLnBrk="1" fontAlgn="base" latinLnBrk="0" hangingPunct="1">
        <a:lnSpc>
          <a:spcPct val="100000"/>
        </a:lnSpc>
        <a:spcBef>
          <a:spcPct val="0"/>
        </a:spcBef>
        <a:spcAft>
          <a:spcPct val="0"/>
        </a:spcAft>
        <a:buNone/>
        <a:defRPr sz="1500"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28600"/>
            <a:ext cx="8229600" cy="954088"/>
          </a:xfrm>
          <a:prstGeom prst="rect">
            <a:avLst/>
          </a:prstGeom>
          <a:noFill/>
          <a:ln w="9525">
            <a:noFill/>
          </a:ln>
        </p:spPr>
        <p:txBody>
          <a:bodyPr anchor="ctr"/>
          <a:p>
            <a:pPr lvl="0" fontAlgn="base"/>
            <a:r>
              <a:rPr lang="zh-CN" altLang="en-US" sz="3670" strike="noStrike" noProof="1"/>
              <a:t>单击此处编辑母版标题样式</a:t>
            </a:r>
            <a:endParaRPr lang="zh-CN" altLang="en-US" strike="noStrike" noProof="1"/>
          </a:p>
        </p:txBody>
      </p:sp>
      <p:sp>
        <p:nvSpPr>
          <p:cNvPr id="1027" name="文本占位符 1026"/>
          <p:cNvSpPr>
            <a:spLocks noGrp="1"/>
          </p:cNvSpPr>
          <p:nvPr>
            <p:ph type="body" idx="1"/>
          </p:nvPr>
        </p:nvSpPr>
        <p:spPr>
          <a:xfrm>
            <a:off x="457200" y="1335088"/>
            <a:ext cx="8229600" cy="3775075"/>
          </a:xfrm>
          <a:prstGeom prst="rect">
            <a:avLst/>
          </a:prstGeom>
          <a:noFill/>
          <a:ln w="9525">
            <a:noFill/>
          </a:ln>
        </p:spPr>
        <p:txBody>
          <a:bodyPr/>
          <a:p>
            <a:pPr lvl="0" fontAlgn="base"/>
            <a:r>
              <a:rPr lang="zh-CN" altLang="en-US" sz="2670" strike="noStrike" noProof="1"/>
              <a:t>单击此处编辑母版文本样式</a:t>
            </a:r>
            <a:endParaRPr lang="zh-CN" altLang="en-US" strike="noStrike" noProof="1"/>
          </a:p>
          <a:p>
            <a:pPr lvl="1" fontAlgn="base"/>
            <a:r>
              <a:rPr lang="zh-CN" altLang="en-US" sz="2335"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z="1670" strike="noStrike" noProof="1"/>
              <a:t>第四级</a:t>
            </a:r>
            <a:endParaRPr lang="zh-CN" altLang="en-US" strike="noStrike" noProof="1"/>
          </a:p>
          <a:p>
            <a:pPr lvl="4" fontAlgn="base"/>
            <a:r>
              <a:rPr lang="zh-CN" altLang="en-US" sz="1670" strike="noStrike" noProof="1"/>
              <a:t>第五级</a:t>
            </a:r>
            <a:endParaRPr lang="zh-CN" altLang="en-US" strike="noStrike" noProof="1"/>
          </a:p>
        </p:txBody>
      </p:sp>
      <p:sp>
        <p:nvSpPr>
          <p:cNvPr id="1028" name="日期占位符 1027"/>
          <p:cNvSpPr>
            <a:spLocks noGrp="1"/>
          </p:cNvSpPr>
          <p:nvPr>
            <p:ph type="dt" sz="half" idx="2"/>
          </p:nvPr>
        </p:nvSpPr>
        <p:spPr>
          <a:xfrm>
            <a:off x="457200" y="5208588"/>
            <a:ext cx="2133600" cy="398463"/>
          </a:xfrm>
          <a:prstGeom prst="rect">
            <a:avLst/>
          </a:prstGeom>
          <a:noFill/>
          <a:ln w="9525">
            <a:noFill/>
          </a:ln>
        </p:spPr>
        <p:txBody>
          <a:bodyPr/>
          <a:lstStyle>
            <a:lvl1pPr>
              <a:defRPr sz="117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5208588"/>
            <a:ext cx="2895600" cy="398463"/>
          </a:xfrm>
          <a:prstGeom prst="rect">
            <a:avLst/>
          </a:prstGeom>
          <a:noFill/>
          <a:ln w="9525">
            <a:noFill/>
          </a:ln>
        </p:spPr>
        <p:txBody>
          <a:bodyPr/>
          <a:lstStyle>
            <a:lvl1pPr algn="ctr">
              <a:defRPr sz="117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5208588"/>
            <a:ext cx="2133600" cy="398463"/>
          </a:xfrm>
          <a:prstGeom prst="rect">
            <a:avLst/>
          </a:prstGeom>
          <a:noFill/>
          <a:ln w="9525">
            <a:noFill/>
          </a:ln>
        </p:spPr>
        <p:txBody>
          <a:bodyPr/>
          <a:lstStyle>
            <a:lvl1pPr algn="r">
              <a:defRPr sz="1170"/>
            </a:lvl1pPr>
          </a:lstStyle>
          <a:p>
            <a:pPr lvl="0" fontAlgn="base"/>
            <a:fld id="{9A0DB2DC-4C9A-4742-B13C-FB6460FD3503}" type="slidenum">
              <a:rPr lang="zh-CN" altLang="en-US" sz="117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2" name="矩形 1"/>
          <p:cNvSpPr/>
          <p:nvPr userDrawn="1"/>
        </p:nvSpPr>
        <p:spPr>
          <a:xfrm>
            <a:off x="0" y="0"/>
            <a:ext cx="9144000" cy="5719763"/>
          </a:xfrm>
          <a:prstGeom prst="rect">
            <a:avLst/>
          </a:prstGeom>
          <a:solidFill>
            <a:srgbClr val="2E3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762635" eaLnBrk="1" fontAlgn="base" latinLnBrk="0" hangingPunct="1">
        <a:lnSpc>
          <a:spcPct val="100000"/>
        </a:lnSpc>
        <a:spcBef>
          <a:spcPct val="0"/>
        </a:spcBef>
        <a:spcAft>
          <a:spcPct val="0"/>
        </a:spcAft>
        <a:buNone/>
        <a:defRPr sz="3670" b="0" i="0" u="none" kern="1200" baseline="0">
          <a:solidFill>
            <a:schemeClr val="tx2"/>
          </a:solidFill>
          <a:latin typeface="+mj-lt"/>
          <a:ea typeface="+mj-ea"/>
          <a:cs typeface="+mj-cs"/>
        </a:defRPr>
      </a:lvl1pPr>
    </p:titleStyle>
    <p:bodyStyle>
      <a:lvl1pPr marL="285750" lvl="0" indent="-285750" algn="l" defTabSz="762635" eaLnBrk="1" fontAlgn="base" latinLnBrk="0" hangingPunct="1">
        <a:lnSpc>
          <a:spcPct val="100000"/>
        </a:lnSpc>
        <a:spcBef>
          <a:spcPts val="80"/>
        </a:spcBef>
        <a:spcAft>
          <a:spcPct val="0"/>
        </a:spcAft>
        <a:buChar char="•"/>
        <a:defRPr sz="2670" b="0" i="0" u="none" kern="1200" baseline="0">
          <a:solidFill>
            <a:schemeClr val="tx1"/>
          </a:solidFill>
          <a:latin typeface="+mn-lt"/>
          <a:ea typeface="+mn-ea"/>
          <a:cs typeface="+mn-cs"/>
        </a:defRPr>
      </a:lvl1pPr>
      <a:lvl2pPr marL="619760" lvl="1" indent="-238125" algn="l" defTabSz="762635" eaLnBrk="1" fontAlgn="base" latinLnBrk="0" hangingPunct="1">
        <a:lnSpc>
          <a:spcPct val="100000"/>
        </a:lnSpc>
        <a:spcBef>
          <a:spcPts val="80"/>
        </a:spcBef>
        <a:spcAft>
          <a:spcPct val="0"/>
        </a:spcAft>
        <a:buChar char="–"/>
        <a:defRPr sz="2335" b="0" i="0" u="none" kern="1200" baseline="0">
          <a:solidFill>
            <a:schemeClr val="tx1"/>
          </a:solidFill>
          <a:latin typeface="+mn-lt"/>
          <a:ea typeface="+mn-ea"/>
          <a:cs typeface="+mn-cs"/>
        </a:defRPr>
      </a:lvl2pPr>
      <a:lvl3pPr marL="953135" lvl="2" indent="-190500" algn="l" defTabSz="762635" eaLnBrk="1" fontAlgn="base" latinLnBrk="0" hangingPunct="1">
        <a:lnSpc>
          <a:spcPct val="100000"/>
        </a:lnSpc>
        <a:spcBef>
          <a:spcPts val="80"/>
        </a:spcBef>
        <a:spcAft>
          <a:spcPct val="0"/>
        </a:spcAft>
        <a:buChar char="•"/>
        <a:defRPr sz="2000" b="0" i="0" u="none" kern="1200" baseline="0">
          <a:solidFill>
            <a:schemeClr val="tx1"/>
          </a:solidFill>
          <a:latin typeface="+mn-lt"/>
          <a:ea typeface="+mn-ea"/>
          <a:cs typeface="+mn-cs"/>
        </a:defRPr>
      </a:lvl3pPr>
      <a:lvl4pPr marL="1334770" lvl="3" indent="-190500" algn="l" defTabSz="762635"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4pPr>
      <a:lvl5pPr marL="1716405" lvl="4" indent="-190500" algn="l" defTabSz="762635"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5pPr>
      <a:lvl6pPr marL="2097405" lvl="5" indent="-190500" algn="l" defTabSz="762635"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6pPr>
      <a:lvl7pPr marL="2479040" lvl="6" indent="-190500" algn="l" defTabSz="762635"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7pPr>
      <a:lvl8pPr marL="2860040" lvl="7" indent="-190500" algn="l" defTabSz="762635"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8pPr>
      <a:lvl9pPr marL="3241675" lvl="8" indent="-190500" algn="l" defTabSz="762635"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9pPr>
    </p:bodyStyle>
    <p:otherStyle>
      <a:lvl1pPr marL="0" lvl="0" indent="0" algn="l" defTabSz="762635" eaLnBrk="1" fontAlgn="base" latinLnBrk="0" hangingPunct="1">
        <a:lnSpc>
          <a:spcPct val="100000"/>
        </a:lnSpc>
        <a:spcBef>
          <a:spcPct val="0"/>
        </a:spcBef>
        <a:spcAft>
          <a:spcPct val="0"/>
        </a:spcAft>
        <a:buNone/>
        <a:defRPr sz="1500" b="0" i="0" u="none" kern="1200" baseline="0">
          <a:solidFill>
            <a:schemeClr val="tx1"/>
          </a:solidFill>
          <a:latin typeface="+mn-lt"/>
          <a:ea typeface="+mn-ea"/>
          <a:cs typeface="+mn-cs"/>
        </a:defRPr>
      </a:lvl1pPr>
      <a:lvl2pPr marL="381635"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762635"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14427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52527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906905"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287905"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66954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051175"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1.png"/><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3.png"/><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图片 2" descr="ppt封面2"/>
          <p:cNvPicPr>
            <a:picLocks noChangeAspect="1"/>
          </p:cNvPicPr>
          <p:nvPr/>
        </p:nvPicPr>
        <p:blipFill>
          <a:blip r:embed="rId1"/>
          <a:stretch>
            <a:fillRect/>
          </a:stretch>
        </p:blipFill>
        <p:spPr>
          <a:xfrm>
            <a:off x="0" y="3175"/>
            <a:ext cx="9202738" cy="5751513"/>
          </a:xfrm>
          <a:prstGeom prst="rect">
            <a:avLst/>
          </a:prstGeom>
          <a:noFill/>
          <a:ln w="9525">
            <a:noFill/>
          </a:ln>
        </p:spPr>
      </p:pic>
      <p:grpSp>
        <p:nvGrpSpPr>
          <p:cNvPr id="4098" name="组合 3"/>
          <p:cNvGrpSpPr/>
          <p:nvPr/>
        </p:nvGrpSpPr>
        <p:grpSpPr>
          <a:xfrm>
            <a:off x="6251575" y="1212850"/>
            <a:ext cx="2074863" cy="1014413"/>
            <a:chOff x="10072" y="2022"/>
            <a:chExt cx="3267" cy="1598"/>
          </a:xfrm>
        </p:grpSpPr>
        <p:sp>
          <p:nvSpPr>
            <p:cNvPr id="4099" name="文本框 10"/>
            <p:cNvSpPr txBox="1"/>
            <p:nvPr/>
          </p:nvSpPr>
          <p:spPr>
            <a:xfrm>
              <a:off x="10072" y="2022"/>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2</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4100" name="文本框 11"/>
            <p:cNvSpPr txBox="1"/>
            <p:nvPr/>
          </p:nvSpPr>
          <p:spPr>
            <a:xfrm>
              <a:off x="10713" y="2798"/>
              <a:ext cx="2626"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sym typeface="宋体" panose="02010600030101010101" pitchFamily="2" charset="-122"/>
                </a:rPr>
                <a:t>019 </a:t>
              </a:r>
              <a:endParaRPr lang="en-US" altLang="zh-CN" sz="1200">
                <a:solidFill>
                  <a:srgbClr val="F1F2F1"/>
                </a:solidFill>
                <a:latin typeface="Orator Std Pitch" panose="02010600010101010101" charset="-122"/>
                <a:ea typeface="Orator Std Pitch" panose="02010600010101010101" charset="-122"/>
              </a:endParaRPr>
            </a:p>
          </p:txBody>
        </p:sp>
      </p:grpSp>
      <p:sp>
        <p:nvSpPr>
          <p:cNvPr id="4101" name="文本框 4"/>
          <p:cNvSpPr txBox="1"/>
          <p:nvPr/>
        </p:nvSpPr>
        <p:spPr>
          <a:xfrm>
            <a:off x="6251575" y="2678113"/>
            <a:ext cx="684213" cy="1106487"/>
          </a:xfrm>
          <a:prstGeom prst="rect">
            <a:avLst/>
          </a:prstGeom>
          <a:noFill/>
          <a:ln w="9525">
            <a:noFill/>
          </a:ln>
        </p:spPr>
        <p:txBody>
          <a:bodyPr wrap="square" anchor="t">
            <a:spAutoFit/>
          </a:bodyPr>
          <a:p>
            <a:r>
              <a:rPr lang="zh-CN" altLang="en-US" sz="6600" b="1">
                <a:solidFill>
                  <a:srgbClr val="33AFB7"/>
                </a:solidFill>
                <a:latin typeface="锐字逼格锐线体简4.0(原名张海山锐线体简）" panose="02010604000000000000" charset="-122"/>
                <a:ea typeface="锐字逼格锐线体简4.0(原名张海山锐线体简）" panose="02010604000000000000" charset="-122"/>
              </a:rPr>
              <a:t>探</a:t>
            </a:r>
            <a:endParaRPr lang="zh-CN" altLang="en-US" sz="6600" b="1">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4102" name="文本框 5"/>
          <p:cNvSpPr txBox="1"/>
          <p:nvPr/>
        </p:nvSpPr>
        <p:spPr>
          <a:xfrm>
            <a:off x="7105650" y="3168650"/>
            <a:ext cx="1220788" cy="398463"/>
          </a:xfrm>
          <a:prstGeom prst="rect">
            <a:avLst/>
          </a:prstGeom>
          <a:noFill/>
          <a:ln w="9525">
            <a:noFill/>
          </a:ln>
        </p:spPr>
        <p:txBody>
          <a:bodyPr wrap="square" anchor="t">
            <a:spAutoFit/>
          </a:bodyPr>
          <a:p>
            <a:r>
              <a:rPr lang="zh-CN" altLang="en-US" sz="2000">
                <a:solidFill>
                  <a:schemeClr val="bg1"/>
                </a:solidFill>
                <a:latin typeface="锐字逼格锐线体简4.0(原名张海山锐线体简）" panose="02010604000000000000" charset="-122"/>
                <a:ea typeface="锐字逼格锐线体简4.0(原名张海山锐线体简）" panose="02010604000000000000" charset="-122"/>
              </a:rPr>
              <a:t>讨</a:t>
            </a:r>
            <a:r>
              <a:rPr lang="en-US" altLang="zh-CN" sz="2000">
                <a:solidFill>
                  <a:schemeClr val="bg1"/>
                </a:solidFill>
                <a:latin typeface="锐字逼格锐线体简4.0(原名张海山锐线体简）" panose="02010604000000000000" charset="-122"/>
                <a:ea typeface="锐字逼格锐线体简4.0(原名张海山锐线体简）" panose="02010604000000000000" charset="-122"/>
              </a:rPr>
              <a:t>·5G</a:t>
            </a:r>
            <a:endParaRPr lang="en-US" altLang="zh-CN" sz="20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4103" name="文本框 6"/>
          <p:cNvSpPr txBox="1"/>
          <p:nvPr/>
        </p:nvSpPr>
        <p:spPr>
          <a:xfrm>
            <a:off x="6251575" y="4603750"/>
            <a:ext cx="1220788" cy="306388"/>
          </a:xfrm>
          <a:prstGeom prst="rect">
            <a:avLst/>
          </a:prstGeom>
          <a:noFill/>
          <a:ln w="9525">
            <a:noFill/>
          </a:ln>
        </p:spPr>
        <p:txBody>
          <a:bodyPr wrap="square" anchor="t">
            <a:spAutoFit/>
          </a:bodyPr>
          <a:p>
            <a:r>
              <a:rPr lang="en-US" altLang="zh-CN" sz="1400">
                <a:solidFill>
                  <a:srgbClr val="A6A6A6"/>
                </a:solidFill>
                <a:latin typeface="锐字逼格锐线体简4.0(原名张海山锐线体简）" panose="02010604000000000000" charset="-122"/>
                <a:ea typeface="锐字逼格锐线体简4.0(原名张海山锐线体简）" panose="02010604000000000000" charset="-122"/>
              </a:rPr>
              <a:t>BeiJing</a:t>
            </a:r>
            <a:endParaRPr lang="en-US" altLang="zh-CN" sz="1400">
              <a:solidFill>
                <a:srgbClr val="A6A6A6"/>
              </a:solidFill>
              <a:latin typeface="锐字逼格锐线体简4.0(原名张海山锐线体简）" panose="02010604000000000000" charset="-122"/>
              <a:ea typeface="锐字逼格锐线体简4.0(原名张海山锐线体简）" panose="02010604000000000000" charset="-122"/>
            </a:endParaRPr>
          </a:p>
        </p:txBody>
      </p:sp>
      <p:sp>
        <p:nvSpPr>
          <p:cNvPr id="4104" name="文本框 7"/>
          <p:cNvSpPr txBox="1"/>
          <p:nvPr/>
        </p:nvSpPr>
        <p:spPr>
          <a:xfrm>
            <a:off x="6251575" y="5057775"/>
            <a:ext cx="1220788" cy="336550"/>
          </a:xfrm>
          <a:prstGeom prst="rect">
            <a:avLst/>
          </a:prstGeom>
          <a:noFill/>
          <a:ln w="9525">
            <a:noFill/>
          </a:ln>
        </p:spPr>
        <p:txBody>
          <a:bodyPr wrap="square" anchor="t">
            <a:spAutoFit/>
          </a:bodyPr>
          <a:p>
            <a:r>
              <a:rPr lang="zh-CN" altLang="en-US" sz="1600">
                <a:solidFill>
                  <a:schemeClr val="bg1"/>
                </a:solidFill>
                <a:latin typeface="锐字逼格锐线体简4.0(原名张海山锐线体简）" panose="02010604000000000000" charset="-122"/>
                <a:ea typeface="锐字逼格锐线体简4.0(原名张海山锐线体简）" panose="02010604000000000000" charset="-122"/>
              </a:rPr>
              <a:t>姬成</a:t>
            </a:r>
            <a:endParaRPr lang="zh-CN" altLang="en-US" sz="16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cxnSp>
        <p:nvCxnSpPr>
          <p:cNvPr id="13" name="直接连接符 12"/>
          <p:cNvCxnSpPr/>
          <p:nvPr/>
        </p:nvCxnSpPr>
        <p:spPr>
          <a:xfrm>
            <a:off x="6400165" y="2189163"/>
            <a:ext cx="187325" cy="0"/>
          </a:xfrm>
          <a:prstGeom prst="line">
            <a:avLst/>
          </a:prstGeom>
          <a:ln w="25400">
            <a:solidFill>
              <a:srgbClr val="33AFB7"/>
            </a:solidFill>
          </a:ln>
          <a:effectLst>
            <a:glow rad="25400">
              <a:schemeClr val="accent1">
                <a:alpha val="40000"/>
              </a:schemeClr>
            </a:glow>
          </a:effectLst>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6385" name="组合 3"/>
          <p:cNvGrpSpPr/>
          <p:nvPr/>
        </p:nvGrpSpPr>
        <p:grpSpPr>
          <a:xfrm>
            <a:off x="469900" y="247650"/>
            <a:ext cx="5103813" cy="1117600"/>
            <a:chOff x="8240" y="1967"/>
            <a:chExt cx="8037" cy="1759"/>
          </a:xfrm>
        </p:grpSpPr>
        <p:sp>
          <p:nvSpPr>
            <p:cNvPr id="16386" name="文本框 4"/>
            <p:cNvSpPr txBox="1"/>
            <p:nvPr/>
          </p:nvSpPr>
          <p:spPr>
            <a:xfrm>
              <a:off x="8277" y="3146"/>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码元</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16387" name="文本框 10"/>
            <p:cNvSpPr txBox="1"/>
            <p:nvPr/>
          </p:nvSpPr>
          <p:spPr>
            <a:xfrm>
              <a:off x="8240" y="1967"/>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S</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16388" name="文本框 11"/>
            <p:cNvSpPr txBox="1"/>
            <p:nvPr/>
          </p:nvSpPr>
          <p:spPr>
            <a:xfrm>
              <a:off x="8986" y="2746"/>
              <a:ext cx="2626"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ymbol</a:t>
              </a:r>
              <a:endParaRPr lang="en-US" altLang="zh-CN" sz="1200">
                <a:solidFill>
                  <a:srgbClr val="F1F2F1"/>
                </a:solidFill>
                <a:latin typeface="Orator Std Pitch" panose="02010600010101010101" charset="-122"/>
                <a:ea typeface="Orator Std Pitch" panose="02010600010101010101" charset="-122"/>
              </a:endParaRPr>
            </a:p>
          </p:txBody>
        </p:sp>
      </p:grpSp>
      <p:pic>
        <p:nvPicPr>
          <p:cNvPr id="16389" name="图片 8" descr="波x4"/>
          <p:cNvPicPr>
            <a:picLocks noChangeAspect="1"/>
          </p:cNvPicPr>
          <p:nvPr/>
        </p:nvPicPr>
        <p:blipFill>
          <a:blip r:embed="rId1"/>
          <a:stretch>
            <a:fillRect/>
          </a:stretch>
        </p:blipFill>
        <p:spPr>
          <a:xfrm>
            <a:off x="-720725" y="1441450"/>
            <a:ext cx="6707188" cy="4191000"/>
          </a:xfrm>
          <a:prstGeom prst="rect">
            <a:avLst/>
          </a:prstGeom>
          <a:noFill/>
          <a:ln w="9525">
            <a:noFill/>
          </a:ln>
        </p:spPr>
      </p:pic>
      <p:sp>
        <p:nvSpPr>
          <p:cNvPr id="16390" name="文本框 1"/>
          <p:cNvSpPr txBox="1"/>
          <p:nvPr/>
        </p:nvSpPr>
        <p:spPr>
          <a:xfrm>
            <a:off x="5403850" y="2030413"/>
            <a:ext cx="3251200" cy="2584450"/>
          </a:xfrm>
          <a:prstGeom prst="rect">
            <a:avLst/>
          </a:prstGeom>
          <a:noFill/>
          <a:ln w="9525">
            <a:noFill/>
          </a:ln>
        </p:spPr>
        <p:txBody>
          <a:bodyPr wrap="square" anchor="t">
            <a:spAutoFit/>
          </a:bodyPr>
          <a:p>
            <a:pPr>
              <a:lnSpc>
                <a:spcPct val="150000"/>
              </a:lnSpc>
            </a:pPr>
            <a:r>
              <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rPr>
              <a:t>码元传输速率，又称为码元速率或传码率。其定义为每秒钟传送码元的数目，单位为"波特"，又可以称为波特率,常用符号"Baud"表示，简写为"B"。</a:t>
            </a:r>
            <a:endPar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150000"/>
              </a:lnSpc>
            </a:pPr>
            <a:endPar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150000"/>
              </a:lnSpc>
            </a:pPr>
            <a:r>
              <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rPr>
              <a:t>一个以m波特传送信号的线路，其传送二进制数据的速率不一定是m比特/秒，因为每个符号需要通过几个比特来表示，所以运送一个符号等于运送了几个比特。</a:t>
            </a:r>
            <a:endPar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6385" name="组合 3"/>
          <p:cNvGrpSpPr/>
          <p:nvPr/>
        </p:nvGrpSpPr>
        <p:grpSpPr>
          <a:xfrm>
            <a:off x="469900" y="247650"/>
            <a:ext cx="5103813" cy="1117600"/>
            <a:chOff x="8240" y="1967"/>
            <a:chExt cx="8037" cy="1759"/>
          </a:xfrm>
        </p:grpSpPr>
        <p:sp>
          <p:nvSpPr>
            <p:cNvPr id="16386" name="文本框 4"/>
            <p:cNvSpPr txBox="1"/>
            <p:nvPr/>
          </p:nvSpPr>
          <p:spPr>
            <a:xfrm>
              <a:off x="8277" y="3146"/>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码元</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16387" name="文本框 10"/>
            <p:cNvSpPr txBox="1"/>
            <p:nvPr/>
          </p:nvSpPr>
          <p:spPr>
            <a:xfrm>
              <a:off x="8240" y="1967"/>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S</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16388" name="文本框 11"/>
            <p:cNvSpPr txBox="1"/>
            <p:nvPr/>
          </p:nvSpPr>
          <p:spPr>
            <a:xfrm>
              <a:off x="8986" y="2746"/>
              <a:ext cx="2626"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ymbol</a:t>
              </a:r>
              <a:endParaRPr lang="en-US" altLang="zh-CN" sz="1200">
                <a:solidFill>
                  <a:srgbClr val="F1F2F1"/>
                </a:solidFill>
                <a:latin typeface="Orator Std Pitch" panose="02010600010101010101" charset="-122"/>
                <a:ea typeface="Orator Std Pitch" panose="02010600010101010101" charset="-122"/>
              </a:endParaRPr>
            </a:p>
          </p:txBody>
        </p:sp>
      </p:grpSp>
      <p:sp>
        <p:nvSpPr>
          <p:cNvPr id="16390" name="文本框 1"/>
          <p:cNvSpPr txBox="1"/>
          <p:nvPr/>
        </p:nvSpPr>
        <p:spPr>
          <a:xfrm>
            <a:off x="836930" y="3798570"/>
            <a:ext cx="7719695" cy="1198880"/>
          </a:xfrm>
          <a:prstGeom prst="rect">
            <a:avLst/>
          </a:prstGeom>
          <a:noFill/>
          <a:ln w="9525">
            <a:noFill/>
          </a:ln>
        </p:spPr>
        <p:txBody>
          <a:bodyPr wrap="square" anchor="t">
            <a:spAutoFit/>
          </a:bodyPr>
          <a:p>
            <a:pPr>
              <a:lnSpc>
                <a:spcPct val="150000"/>
              </a:lnSpc>
            </a:pPr>
            <a:r>
              <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rPr>
              <a:t>因统一系统的各点上可能采用不同的进制，故给出码元速率时必须说明码元的进制和该速率在系统中的位置。</a:t>
            </a:r>
            <a:endPar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150000"/>
              </a:lnSpc>
            </a:pPr>
            <a:endPar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150000"/>
              </a:lnSpc>
            </a:pPr>
            <a:r>
              <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sym typeface="+mn-ea"/>
              </a:rPr>
              <a:t>码元进制也不能一味的过高，解调能力会受影响，抗干扰能力差，容易信息丢失</a:t>
            </a:r>
            <a:endPar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150000"/>
              </a:lnSpc>
            </a:pPr>
            <a:endPar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pic>
        <p:nvPicPr>
          <p:cNvPr id="3" name="图片 2" descr="D:\新媒体\线下分享会\PPT\上半场素材\4进制备用.png4进制备用"/>
          <p:cNvPicPr>
            <a:picLocks noChangeAspect="1"/>
          </p:cNvPicPr>
          <p:nvPr/>
        </p:nvPicPr>
        <p:blipFill>
          <a:blip r:embed="rId1"/>
          <a:srcRect t="6932" b="6932"/>
          <a:stretch>
            <a:fillRect/>
          </a:stretch>
        </p:blipFill>
        <p:spPr>
          <a:xfrm>
            <a:off x="4714875" y="1709420"/>
            <a:ext cx="4025610" cy="2167200"/>
          </a:xfrm>
          <a:prstGeom prst="rect">
            <a:avLst/>
          </a:prstGeom>
        </p:spPr>
      </p:pic>
      <p:pic>
        <p:nvPicPr>
          <p:cNvPr id="4" name="图片 3" descr="D:\新媒体\线下分享会\PPT\上半场素材\2进制.png2进制"/>
          <p:cNvPicPr>
            <a:picLocks noChangeAspect="1"/>
          </p:cNvPicPr>
          <p:nvPr/>
        </p:nvPicPr>
        <p:blipFill>
          <a:blip r:embed="rId2"/>
          <a:srcRect t="6920" b="6920"/>
          <a:stretch>
            <a:fillRect/>
          </a:stretch>
        </p:blipFill>
        <p:spPr>
          <a:xfrm>
            <a:off x="690245" y="1709420"/>
            <a:ext cx="4024630" cy="21672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4" name="组合 17"/>
          <p:cNvGrpSpPr/>
          <p:nvPr/>
        </p:nvGrpSpPr>
        <p:grpSpPr>
          <a:xfrm>
            <a:off x="469900" y="247650"/>
            <a:ext cx="5103813" cy="1117600"/>
            <a:chOff x="8240" y="1967"/>
            <a:chExt cx="8037" cy="1759"/>
          </a:xfrm>
        </p:grpSpPr>
        <p:sp>
          <p:nvSpPr>
            <p:cNvPr id="11275" name="文本框 18"/>
            <p:cNvSpPr txBox="1"/>
            <p:nvPr/>
          </p:nvSpPr>
          <p:spPr>
            <a:xfrm>
              <a:off x="8277" y="3146"/>
              <a:ext cx="8000" cy="580"/>
            </a:xfrm>
            <a:prstGeom prst="rect">
              <a:avLst/>
            </a:prstGeom>
            <a:noFill/>
            <a:ln w="9525">
              <a:noFill/>
            </a:ln>
          </p:spPr>
          <p:txBody>
            <a:bodyPr anchor="t">
              <a:spAutoFit/>
            </a:bodyPr>
            <a:p>
              <a:r>
                <a:rPr lang="zh-CN" altLang="en-US">
                  <a:solidFill>
                    <a:schemeClr val="bg1"/>
                  </a:solidFill>
                  <a:latin typeface="锐字逼格锐线体简4.0(原名张海山锐线体简）" panose="02010604000000000000" charset="-122"/>
                  <a:ea typeface="锐字逼格锐线体简4.0(原名张海山锐线体简）" panose="02010604000000000000" charset="-122"/>
                </a:rPr>
                <a:t>信道、频率和载波</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11276" name="文本框 19"/>
            <p:cNvSpPr txBox="1"/>
            <p:nvPr/>
          </p:nvSpPr>
          <p:spPr>
            <a:xfrm>
              <a:off x="8240" y="1967"/>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C</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11277" name="文本框 20"/>
            <p:cNvSpPr txBox="1"/>
            <p:nvPr/>
          </p:nvSpPr>
          <p:spPr>
            <a:xfrm>
              <a:off x="8986" y="2746"/>
              <a:ext cx="483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hannel frequency   and   carrier</a:t>
              </a:r>
              <a:endParaRPr lang="en-US" altLang="zh-CN" sz="1200">
                <a:solidFill>
                  <a:srgbClr val="F1F2F1"/>
                </a:solidFill>
                <a:latin typeface="Orator Std Pitch" panose="02010600010101010101" charset="-122"/>
                <a:ea typeface="Orator Std Pitch" panose="02010600010101010101" charset="-122"/>
              </a:endParaRPr>
            </a:p>
          </p:txBody>
        </p:sp>
      </p:grpSp>
      <p:sp>
        <p:nvSpPr>
          <p:cNvPr id="3" name="文本框 2"/>
          <p:cNvSpPr txBox="1"/>
          <p:nvPr/>
        </p:nvSpPr>
        <p:spPr>
          <a:xfrm>
            <a:off x="6170295" y="1844675"/>
            <a:ext cx="3501390" cy="1014730"/>
          </a:xfrm>
          <a:prstGeom prst="rect">
            <a:avLst/>
          </a:prstGeom>
          <a:noFill/>
        </p:spPr>
        <p:txBody>
          <a:bodyPr wrap="square" rtlCol="0" anchor="t">
            <a:spAutoFit/>
          </a:bodyPr>
          <a:p>
            <a:r>
              <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rPr>
              <a:t>数据单位：</a:t>
            </a:r>
            <a:endPar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endParaRPr>
          </a:p>
          <a:p>
            <a:endPar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endParaRPr>
          </a:p>
          <a:p>
            <a:r>
              <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rPr>
              <a:t>位 bit </a:t>
            </a:r>
            <a:endPar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endParaRPr>
          </a:p>
          <a:p>
            <a:r>
              <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rPr>
              <a:t>字节 byte  </a:t>
            </a:r>
            <a:endPar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endParaRPr>
          </a:p>
          <a:p>
            <a:r>
              <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rPr>
              <a:t>1byte = 8bit</a:t>
            </a:r>
            <a:endPar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endParaRPr>
          </a:p>
        </p:txBody>
      </p:sp>
      <p:sp>
        <p:nvSpPr>
          <p:cNvPr id="4" name="文本框 3"/>
          <p:cNvSpPr txBox="1"/>
          <p:nvPr/>
        </p:nvSpPr>
        <p:spPr>
          <a:xfrm>
            <a:off x="5970905" y="4398010"/>
            <a:ext cx="1206500" cy="829945"/>
          </a:xfrm>
          <a:prstGeom prst="rect">
            <a:avLst/>
          </a:prstGeom>
          <a:noFill/>
        </p:spPr>
        <p:txBody>
          <a:bodyPr wrap="none" rtlCol="0" anchor="t">
            <a:spAutoFit/>
          </a:bodyPr>
          <a:p>
            <a:r>
              <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rPr>
              <a:t>比特率</a:t>
            </a:r>
            <a:endPar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endParaRPr>
          </a:p>
          <a:p>
            <a:endPar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endParaRPr>
          </a:p>
          <a:p>
            <a:r>
              <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rPr>
              <a:t>1bps = 1b/s    </a:t>
            </a:r>
            <a:endPar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endParaRPr>
          </a:p>
          <a:p>
            <a:r>
              <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rPr>
              <a:t>1kbps = 1kb/s</a:t>
            </a:r>
            <a:endPar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endParaRPr>
          </a:p>
        </p:txBody>
      </p:sp>
      <p:sp>
        <p:nvSpPr>
          <p:cNvPr id="9" name="文本框 8"/>
          <p:cNvSpPr txBox="1"/>
          <p:nvPr/>
        </p:nvSpPr>
        <p:spPr>
          <a:xfrm>
            <a:off x="787400" y="4032885"/>
            <a:ext cx="1560195" cy="829945"/>
          </a:xfrm>
          <a:prstGeom prst="rect">
            <a:avLst/>
          </a:prstGeom>
          <a:noFill/>
        </p:spPr>
        <p:txBody>
          <a:bodyPr wrap="none" rtlCol="0" anchor="t">
            <a:spAutoFit/>
          </a:bodyPr>
          <a:p>
            <a:r>
              <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rPr>
              <a:t>迅雷描述下载速度：</a:t>
            </a:r>
            <a:endPar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endParaRPr>
          </a:p>
          <a:p>
            <a:endPar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endParaRPr>
          </a:p>
          <a:p>
            <a:r>
              <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rPr>
              <a:t>kB/s     </a:t>
            </a:r>
            <a:endPar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endParaRPr>
          </a:p>
          <a:p>
            <a:r>
              <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rPr>
              <a:t>1kB/s = 8kb/s</a:t>
            </a:r>
            <a:endPar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cs typeface="锐字逼格锐线体简4.0(原名张海山锐线体简）" panose="02010604000000000000" charset="-122"/>
              <a:sym typeface="+mn-ea"/>
            </a:endParaRPr>
          </a:p>
        </p:txBody>
      </p:sp>
      <p:sp>
        <p:nvSpPr>
          <p:cNvPr id="13" name="椭圆 12"/>
          <p:cNvSpPr/>
          <p:nvPr/>
        </p:nvSpPr>
        <p:spPr>
          <a:xfrm>
            <a:off x="5573395" y="4032885"/>
            <a:ext cx="179705" cy="179705"/>
          </a:xfrm>
          <a:prstGeom prst="ellipse">
            <a:avLst/>
          </a:prstGeom>
          <a:solidFill>
            <a:srgbClr val="77E3E9"/>
          </a:solidFill>
          <a:ln>
            <a:solidFill>
              <a:srgbClr val="BEFAF9"/>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4" name="椭圆 13"/>
          <p:cNvSpPr/>
          <p:nvPr/>
        </p:nvSpPr>
        <p:spPr>
          <a:xfrm>
            <a:off x="5753100" y="1791970"/>
            <a:ext cx="179705" cy="179705"/>
          </a:xfrm>
          <a:prstGeom prst="ellipse">
            <a:avLst/>
          </a:prstGeom>
          <a:solidFill>
            <a:srgbClr val="77E3E9"/>
          </a:solidFill>
          <a:ln>
            <a:solidFill>
              <a:srgbClr val="BEFAF9"/>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5" name="椭圆 14"/>
          <p:cNvSpPr/>
          <p:nvPr/>
        </p:nvSpPr>
        <p:spPr>
          <a:xfrm>
            <a:off x="2663825" y="3651885"/>
            <a:ext cx="179705" cy="179705"/>
          </a:xfrm>
          <a:prstGeom prst="ellipse">
            <a:avLst/>
          </a:prstGeom>
          <a:solidFill>
            <a:srgbClr val="77E3E9"/>
          </a:solidFill>
          <a:ln>
            <a:solidFill>
              <a:srgbClr val="BEFAF9"/>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pic>
        <p:nvPicPr>
          <p:cNvPr id="8193" name="图片 5" descr="波"/>
          <p:cNvPicPr>
            <a:picLocks noChangeAspect="1"/>
          </p:cNvPicPr>
          <p:nvPr/>
        </p:nvPicPr>
        <p:blipFill>
          <a:blip r:embed="rId1"/>
          <a:stretch>
            <a:fillRect/>
          </a:stretch>
        </p:blipFill>
        <p:spPr>
          <a:xfrm>
            <a:off x="2994660" y="1791970"/>
            <a:ext cx="2976245" cy="185991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65" name="组合 16"/>
          <p:cNvGrpSpPr/>
          <p:nvPr/>
        </p:nvGrpSpPr>
        <p:grpSpPr>
          <a:xfrm>
            <a:off x="815975" y="2172970"/>
            <a:ext cx="2489200" cy="2222500"/>
            <a:chOff x="2028" y="2896"/>
            <a:chExt cx="3921" cy="3499"/>
          </a:xfrm>
        </p:grpSpPr>
        <p:sp>
          <p:nvSpPr>
            <p:cNvPr id="8" name="矩形 7"/>
            <p:cNvSpPr/>
            <p:nvPr/>
          </p:nvSpPr>
          <p:spPr>
            <a:xfrm>
              <a:off x="3873" y="4731"/>
              <a:ext cx="2076" cy="1184"/>
            </a:xfrm>
            <a:prstGeom prst="rect">
              <a:avLst/>
            </a:prstGeom>
            <a:solidFill>
              <a:srgbClr val="15767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 name="矩形 6"/>
            <p:cNvSpPr/>
            <p:nvPr/>
          </p:nvSpPr>
          <p:spPr>
            <a:xfrm>
              <a:off x="2347" y="4731"/>
              <a:ext cx="1526" cy="1664"/>
            </a:xfrm>
            <a:prstGeom prst="rect">
              <a:avLst/>
            </a:prstGeom>
            <a:solidFill>
              <a:srgbClr val="13676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 name="矩形 4"/>
            <p:cNvSpPr/>
            <p:nvPr/>
          </p:nvSpPr>
          <p:spPr>
            <a:xfrm>
              <a:off x="2028" y="2896"/>
              <a:ext cx="1845" cy="1835"/>
            </a:xfrm>
            <a:prstGeom prst="rect">
              <a:avLst/>
            </a:prstGeom>
            <a:solidFill>
              <a:srgbClr val="20B3B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6" name="矩形 5"/>
            <p:cNvSpPr/>
            <p:nvPr/>
          </p:nvSpPr>
          <p:spPr>
            <a:xfrm>
              <a:off x="3873" y="3216"/>
              <a:ext cx="1526" cy="1515"/>
            </a:xfrm>
            <a:prstGeom prst="rect">
              <a:avLst/>
            </a:prstGeom>
            <a:solidFill>
              <a:srgbClr val="18878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sp>
        <p:nvSpPr>
          <p:cNvPr id="11270" name="文本框 12"/>
          <p:cNvSpPr txBox="1"/>
          <p:nvPr/>
        </p:nvSpPr>
        <p:spPr>
          <a:xfrm>
            <a:off x="3902075" y="1644650"/>
            <a:ext cx="1858963" cy="644525"/>
          </a:xfrm>
          <a:prstGeom prst="rect">
            <a:avLst/>
          </a:prstGeom>
          <a:noFill/>
          <a:ln w="9525">
            <a:noFill/>
          </a:ln>
        </p:spPr>
        <p:txBody>
          <a:bodyPr wrap="none" anchor="t">
            <a:spAutoFit/>
          </a:bodyPr>
          <a:p>
            <a:pPr>
              <a:lnSpc>
                <a:spcPct val="150000"/>
              </a:lnSpc>
            </a:pPr>
            <a:r>
              <a:rPr lang="zh-CN" altLang="zh-CN" sz="1200" b="1">
                <a:solidFill>
                  <a:schemeClr val="bg1"/>
                </a:solidFill>
                <a:latin typeface="锐字逼格锐线体简4.0(原名张海山锐线体简）" panose="02010604000000000000" charset="-122"/>
                <a:ea typeface="锐字逼格锐线体简4.0(原名张海山锐线体简）" panose="02010604000000000000" charset="-122"/>
              </a:rPr>
              <a:t>信道：</a:t>
            </a:r>
            <a:endPar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150000"/>
              </a:lnSpc>
            </a:pPr>
            <a:r>
              <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rPr>
              <a:t>通信的通道（虚拟通道）</a:t>
            </a:r>
            <a:endPar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11271" name="文本框 13"/>
          <p:cNvSpPr txBox="1"/>
          <p:nvPr/>
        </p:nvSpPr>
        <p:spPr>
          <a:xfrm>
            <a:off x="6172200" y="1644650"/>
            <a:ext cx="2401888" cy="922338"/>
          </a:xfrm>
          <a:prstGeom prst="rect">
            <a:avLst/>
          </a:prstGeom>
          <a:noFill/>
          <a:ln w="9525">
            <a:noFill/>
          </a:ln>
        </p:spPr>
        <p:txBody>
          <a:bodyPr wrap="square" anchor="t">
            <a:spAutoFit/>
          </a:bodyPr>
          <a:p>
            <a:pPr>
              <a:lnSpc>
                <a:spcPct val="150000"/>
              </a:lnSpc>
            </a:pPr>
            <a:r>
              <a:rPr lang="zh-CN" altLang="zh-CN" sz="1200" b="1">
                <a:solidFill>
                  <a:schemeClr val="bg1"/>
                </a:solidFill>
                <a:latin typeface="锐字逼格锐线体简4.0(原名张海山锐线体简）" panose="02010604000000000000" charset="-122"/>
                <a:ea typeface="锐字逼格锐线体简4.0(原名张海山锐线体简）" panose="02010604000000000000" charset="-122"/>
              </a:rPr>
              <a:t>频率：</a:t>
            </a:r>
            <a:endPar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150000"/>
              </a:lnSpc>
            </a:pPr>
            <a:r>
              <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rPr>
              <a:t>物质在1s内完成周期性变化的次数叫做频率</a:t>
            </a:r>
            <a:endParaRPr lang="zh-CN" altLang="en-US" sz="1200">
              <a:latin typeface="Arial" panose="020B0604020202020204" pitchFamily="34" charset="0"/>
              <a:ea typeface="宋体" panose="02010600030101010101" pitchFamily="2" charset="-122"/>
            </a:endParaRPr>
          </a:p>
        </p:txBody>
      </p:sp>
      <p:sp>
        <p:nvSpPr>
          <p:cNvPr id="11272" name="文本框 14"/>
          <p:cNvSpPr txBox="1"/>
          <p:nvPr/>
        </p:nvSpPr>
        <p:spPr>
          <a:xfrm>
            <a:off x="3902075" y="2665413"/>
            <a:ext cx="4613275" cy="1198880"/>
          </a:xfrm>
          <a:prstGeom prst="rect">
            <a:avLst/>
          </a:prstGeom>
          <a:noFill/>
          <a:ln w="9525">
            <a:noFill/>
          </a:ln>
        </p:spPr>
        <p:txBody>
          <a:bodyPr wrap="square" anchor="t">
            <a:spAutoFit/>
          </a:bodyPr>
          <a:p>
            <a:pPr>
              <a:lnSpc>
                <a:spcPct val="150000"/>
              </a:lnSpc>
            </a:pPr>
            <a:r>
              <a:rPr lang="zh-CN" altLang="zh-CN" sz="1200" b="1">
                <a:solidFill>
                  <a:schemeClr val="bg1"/>
                </a:solidFill>
                <a:latin typeface="锐字逼格锐线体简4.0(原名张海山锐线体简）" panose="02010604000000000000" charset="-122"/>
                <a:ea typeface="锐字逼格锐线体简4.0(原名张海山锐线体简）" panose="02010604000000000000" charset="-122"/>
              </a:rPr>
              <a:t>载波：</a:t>
            </a:r>
            <a:endPar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150000"/>
              </a:lnSpc>
            </a:pPr>
            <a:r>
              <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rPr>
              <a:t>未受调制的周期性振荡信号称为载波，载波可以是正弦波，也可以是非正弦波（如周期性脉冲序列），载波受调制后称为已调信号，它含有调制信号的全部特征</a:t>
            </a:r>
            <a:endParaRPr lang="zh-CN" altLang="en-US" sz="1200">
              <a:latin typeface="Arial" panose="020B0604020202020204" pitchFamily="34" charset="0"/>
              <a:ea typeface="宋体" panose="02010600030101010101" pitchFamily="2" charset="-122"/>
            </a:endParaRPr>
          </a:p>
        </p:txBody>
      </p:sp>
      <p:sp>
        <p:nvSpPr>
          <p:cNvPr id="11273" name="文本框 15"/>
          <p:cNvSpPr txBox="1"/>
          <p:nvPr/>
        </p:nvSpPr>
        <p:spPr>
          <a:xfrm>
            <a:off x="3902075" y="3917315"/>
            <a:ext cx="4613275" cy="922020"/>
          </a:xfrm>
          <a:prstGeom prst="rect">
            <a:avLst/>
          </a:prstGeom>
          <a:noFill/>
          <a:ln w="9525">
            <a:noFill/>
          </a:ln>
        </p:spPr>
        <p:txBody>
          <a:bodyPr wrap="square" anchor="t">
            <a:spAutoFit/>
          </a:bodyPr>
          <a:p>
            <a:pPr>
              <a:lnSpc>
                <a:spcPct val="150000"/>
              </a:lnSpc>
            </a:pPr>
            <a:r>
              <a:rPr lang="zh-CN" altLang="zh-CN" sz="1200" b="1">
                <a:solidFill>
                  <a:schemeClr val="bg1"/>
                </a:solidFill>
                <a:latin typeface="锐字逼格锐线体简4.0(原名张海山锐线体简）" panose="02010604000000000000" charset="-122"/>
                <a:ea typeface="锐字逼格锐线体简4.0(原名张海山锐线体简）" panose="02010604000000000000" charset="-122"/>
              </a:rPr>
              <a:t>调制：</a:t>
            </a:r>
            <a:endPar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150000"/>
              </a:lnSpc>
            </a:pPr>
            <a:r>
              <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rPr>
              <a:t>信号调制是使一种波形的某些特性按另一种波形或信号而变化的过程或处理方法</a:t>
            </a:r>
            <a:endPar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grpSp>
        <p:nvGrpSpPr>
          <p:cNvPr id="11274" name="组合 17"/>
          <p:cNvGrpSpPr/>
          <p:nvPr/>
        </p:nvGrpSpPr>
        <p:grpSpPr>
          <a:xfrm>
            <a:off x="469900" y="247650"/>
            <a:ext cx="5103813" cy="1117600"/>
            <a:chOff x="8240" y="1967"/>
            <a:chExt cx="8037" cy="1759"/>
          </a:xfrm>
        </p:grpSpPr>
        <p:sp>
          <p:nvSpPr>
            <p:cNvPr id="11275" name="文本框 18"/>
            <p:cNvSpPr txBox="1"/>
            <p:nvPr/>
          </p:nvSpPr>
          <p:spPr>
            <a:xfrm>
              <a:off x="8277" y="3146"/>
              <a:ext cx="8000" cy="580"/>
            </a:xfrm>
            <a:prstGeom prst="rect">
              <a:avLst/>
            </a:prstGeom>
            <a:noFill/>
            <a:ln w="9525">
              <a:noFill/>
            </a:ln>
          </p:spPr>
          <p:txBody>
            <a:bodyPr anchor="t">
              <a:spAutoFit/>
            </a:bodyPr>
            <a:p>
              <a:r>
                <a:rPr lang="zh-CN" altLang="en-US">
                  <a:solidFill>
                    <a:schemeClr val="bg1"/>
                  </a:solidFill>
                  <a:latin typeface="锐字逼格锐线体简4.0(原名张海山锐线体简）" panose="02010604000000000000" charset="-122"/>
                  <a:ea typeface="锐字逼格锐线体简4.0(原名张海山锐线体简）" panose="02010604000000000000" charset="-122"/>
                </a:rPr>
                <a:t>信道、频率和载波</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11276" name="文本框 19"/>
            <p:cNvSpPr txBox="1"/>
            <p:nvPr/>
          </p:nvSpPr>
          <p:spPr>
            <a:xfrm>
              <a:off x="8240" y="1967"/>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C</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11277" name="文本框 20"/>
            <p:cNvSpPr txBox="1"/>
            <p:nvPr/>
          </p:nvSpPr>
          <p:spPr>
            <a:xfrm>
              <a:off x="8986" y="2746"/>
              <a:ext cx="483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hannel frequency   and   carrier</a:t>
              </a:r>
              <a:endParaRPr lang="en-US" altLang="zh-CN" sz="1200">
                <a:solidFill>
                  <a:srgbClr val="F1F2F1"/>
                </a:solidFill>
                <a:latin typeface="Orator Std Pitch" panose="02010600010101010101" charset="-122"/>
                <a:ea typeface="Orator Std Pitch" panose="02010600010101010101"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文本框 1"/>
          <p:cNvSpPr txBox="1"/>
          <p:nvPr/>
        </p:nvSpPr>
        <p:spPr>
          <a:xfrm>
            <a:off x="469900" y="1506538"/>
            <a:ext cx="8380413" cy="1198880"/>
          </a:xfrm>
          <a:prstGeom prst="rect">
            <a:avLst/>
          </a:prstGeom>
          <a:noFill/>
          <a:ln w="9525">
            <a:noFill/>
          </a:ln>
        </p:spPr>
        <p:txBody>
          <a:bodyPr wrap="square" anchor="t">
            <a:spAutoFit/>
          </a:bodyPr>
          <a:p>
            <a:pPr>
              <a:lnSpc>
                <a:spcPct val="150000"/>
              </a:lnSpc>
            </a:pPr>
            <a:r>
              <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rPr>
              <a:t>信号调制，就是一个数学运算，载波是正弦波，它有几个参数，幅度、频率、相位。我们把一个携带信息的信号去改变载波的某一个或几个参数，信号就这么调制到载波上了。</a:t>
            </a:r>
            <a:endPar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150000"/>
              </a:lnSpc>
            </a:pPr>
            <a:endPar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150000"/>
              </a:lnSpc>
            </a:pPr>
            <a:r>
              <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rPr>
              <a:t>信息波叫做调制波，载波就是一个正弦波，已调制波就不同了，它已经携带了调制信号的信息。载波是振荡器产生的。</a:t>
            </a:r>
            <a:endPar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pic>
        <p:nvPicPr>
          <p:cNvPr id="12290" name="图片 5" descr="38k载波"/>
          <p:cNvPicPr>
            <a:picLocks noChangeAspect="1"/>
          </p:cNvPicPr>
          <p:nvPr/>
        </p:nvPicPr>
        <p:blipFill>
          <a:blip r:embed="rId1"/>
          <a:stretch>
            <a:fillRect/>
          </a:stretch>
        </p:blipFill>
        <p:spPr>
          <a:xfrm>
            <a:off x="-149225" y="3787775"/>
            <a:ext cx="9194800" cy="798513"/>
          </a:xfrm>
          <a:prstGeom prst="rect">
            <a:avLst/>
          </a:prstGeom>
          <a:noFill/>
          <a:ln w="9525">
            <a:noFill/>
          </a:ln>
        </p:spPr>
      </p:pic>
      <p:pic>
        <p:nvPicPr>
          <p:cNvPr id="12291" name="图片 6" descr="调制后信号"/>
          <p:cNvPicPr>
            <a:picLocks noChangeAspect="1"/>
          </p:cNvPicPr>
          <p:nvPr/>
        </p:nvPicPr>
        <p:blipFill>
          <a:blip r:embed="rId2"/>
          <a:stretch>
            <a:fillRect/>
          </a:stretch>
        </p:blipFill>
        <p:spPr>
          <a:xfrm>
            <a:off x="-149225" y="4762500"/>
            <a:ext cx="9194800" cy="733425"/>
          </a:xfrm>
          <a:prstGeom prst="rect">
            <a:avLst/>
          </a:prstGeom>
          <a:noFill/>
          <a:ln w="9525">
            <a:noFill/>
          </a:ln>
        </p:spPr>
      </p:pic>
      <p:pic>
        <p:nvPicPr>
          <p:cNvPr id="12292" name="图片 7" descr="原始新号"/>
          <p:cNvPicPr>
            <a:picLocks noChangeAspect="1"/>
          </p:cNvPicPr>
          <p:nvPr/>
        </p:nvPicPr>
        <p:blipFill>
          <a:blip r:embed="rId3"/>
          <a:stretch>
            <a:fillRect/>
          </a:stretch>
        </p:blipFill>
        <p:spPr>
          <a:xfrm>
            <a:off x="-149225" y="2963863"/>
            <a:ext cx="9194800" cy="749300"/>
          </a:xfrm>
          <a:prstGeom prst="rect">
            <a:avLst/>
          </a:prstGeom>
          <a:noFill/>
          <a:ln w="9525">
            <a:noFill/>
          </a:ln>
        </p:spPr>
      </p:pic>
      <p:grpSp>
        <p:nvGrpSpPr>
          <p:cNvPr id="12293" name="组合 17"/>
          <p:cNvGrpSpPr/>
          <p:nvPr/>
        </p:nvGrpSpPr>
        <p:grpSpPr>
          <a:xfrm>
            <a:off x="469900" y="247650"/>
            <a:ext cx="5103813" cy="1117600"/>
            <a:chOff x="8240" y="1967"/>
            <a:chExt cx="8037" cy="1759"/>
          </a:xfrm>
        </p:grpSpPr>
        <p:sp>
          <p:nvSpPr>
            <p:cNvPr id="12294" name="文本框 18"/>
            <p:cNvSpPr txBox="1"/>
            <p:nvPr/>
          </p:nvSpPr>
          <p:spPr>
            <a:xfrm>
              <a:off x="8277" y="3146"/>
              <a:ext cx="8000" cy="580"/>
            </a:xfrm>
            <a:prstGeom prst="rect">
              <a:avLst/>
            </a:prstGeom>
            <a:noFill/>
            <a:ln w="9525">
              <a:noFill/>
            </a:ln>
          </p:spPr>
          <p:txBody>
            <a:bodyPr anchor="t">
              <a:spAutoFit/>
            </a:bodyPr>
            <a:p>
              <a:r>
                <a:rPr lang="zh-CN" altLang="en-US">
                  <a:solidFill>
                    <a:schemeClr val="bg1"/>
                  </a:solidFill>
                  <a:latin typeface="锐字逼格锐线体简4.0(原名张海山锐线体简）" panose="02010604000000000000" charset="-122"/>
                  <a:ea typeface="锐字逼格锐线体简4.0(原名张海山锐线体简）" panose="02010604000000000000" charset="-122"/>
                </a:rPr>
                <a:t>信道、频率和载波</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12295" name="文本框 19"/>
            <p:cNvSpPr txBox="1"/>
            <p:nvPr/>
          </p:nvSpPr>
          <p:spPr>
            <a:xfrm>
              <a:off x="8240" y="1967"/>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C</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12296" name="文本框 20"/>
            <p:cNvSpPr txBox="1"/>
            <p:nvPr/>
          </p:nvSpPr>
          <p:spPr>
            <a:xfrm>
              <a:off x="8986" y="2746"/>
              <a:ext cx="483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hannel frequency   and   carrier</a:t>
              </a:r>
              <a:endParaRPr lang="en-US" altLang="zh-CN" sz="1200">
                <a:solidFill>
                  <a:srgbClr val="F1F2F1"/>
                </a:solidFill>
                <a:latin typeface="Orator Std Pitch" panose="02010600010101010101" charset="-122"/>
                <a:ea typeface="Orator Std Pitch" panose="02010600010101010101" charset="-12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9457" name="组合 3"/>
          <p:cNvGrpSpPr/>
          <p:nvPr/>
        </p:nvGrpSpPr>
        <p:grpSpPr>
          <a:xfrm>
            <a:off x="469900" y="247650"/>
            <a:ext cx="5103813" cy="1117600"/>
            <a:chOff x="8240" y="1967"/>
            <a:chExt cx="8037" cy="1759"/>
          </a:xfrm>
        </p:grpSpPr>
        <p:sp>
          <p:nvSpPr>
            <p:cNvPr id="19458" name="文本框 4"/>
            <p:cNvSpPr txBox="1"/>
            <p:nvPr/>
          </p:nvSpPr>
          <p:spPr>
            <a:xfrm>
              <a:off x="8277" y="3146"/>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网络传输过程</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19459" name="文本框 10"/>
            <p:cNvSpPr txBox="1"/>
            <p:nvPr/>
          </p:nvSpPr>
          <p:spPr>
            <a:xfrm>
              <a:off x="8240" y="1967"/>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N</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19460" name="文本框 11"/>
            <p:cNvSpPr txBox="1"/>
            <p:nvPr/>
          </p:nvSpPr>
          <p:spPr>
            <a:xfrm>
              <a:off x="9099"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etwork  transmission</a:t>
              </a:r>
              <a:endParaRPr lang="en-US" altLang="zh-CN" sz="1200">
                <a:solidFill>
                  <a:srgbClr val="F1F2F1"/>
                </a:solidFill>
                <a:latin typeface="Orator Std Pitch" panose="02010600010101010101" charset="-122"/>
                <a:ea typeface="Orator Std Pitch" panose="02010600010101010101" charset="-122"/>
              </a:endParaRPr>
            </a:p>
          </p:txBody>
        </p:sp>
      </p:grpSp>
      <p:sp>
        <p:nvSpPr>
          <p:cNvPr id="43014" name="文本框 2"/>
          <p:cNvSpPr txBox="1"/>
          <p:nvPr/>
        </p:nvSpPr>
        <p:spPr>
          <a:xfrm>
            <a:off x="544830" y="1984375"/>
            <a:ext cx="5077460" cy="1938020"/>
          </a:xfrm>
          <a:prstGeom prst="rect">
            <a:avLst/>
          </a:prstGeom>
          <a:noFill/>
          <a:ln w="9525">
            <a:noFill/>
          </a:ln>
        </p:spPr>
        <p:txBody>
          <a:bodyPr wrap="square" anchor="t">
            <a:spAutoFit/>
          </a:bodyPr>
          <a:p>
            <a:pPr>
              <a:lnSpc>
                <a:spcPct val="200000"/>
              </a:lnSpc>
            </a:pPr>
            <a:r>
              <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rPr>
              <a:t>虽然我们从</a:t>
            </a:r>
            <a:r>
              <a:rPr lang="en-US" altLang="zh-CN" sz="1200" b="1">
                <a:solidFill>
                  <a:schemeClr val="bg1"/>
                </a:solidFill>
                <a:latin typeface="锐字逼格锐线体简4.0(原名张海山锐线体简）" panose="02010604000000000000" charset="-122"/>
                <a:ea typeface="锐字逼格锐线体简4.0(原名张海山锐线体简）" panose="02010604000000000000" charset="-122"/>
              </a:rPr>
              <a:t>1G</a:t>
            </a:r>
            <a:r>
              <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rPr>
              <a:t>开始，历经</a:t>
            </a:r>
            <a:r>
              <a:rPr lang="en-US" altLang="zh-CN" sz="1200" b="1">
                <a:solidFill>
                  <a:schemeClr val="bg1"/>
                </a:solidFill>
                <a:latin typeface="锐字逼格锐线体简4.0(原名张海山锐线体简）" panose="02010604000000000000" charset="-122"/>
                <a:ea typeface="锐字逼格锐线体简4.0(原名张海山锐线体简）" panose="02010604000000000000" charset="-122"/>
              </a:rPr>
              <a:t>2G</a:t>
            </a:r>
            <a:r>
              <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rPr>
              <a:t>、</a:t>
            </a:r>
            <a:r>
              <a:rPr lang="en-US" altLang="zh-CN" sz="1200" b="1">
                <a:solidFill>
                  <a:schemeClr val="bg1"/>
                </a:solidFill>
                <a:latin typeface="锐字逼格锐线体简4.0(原名张海山锐线体简）" panose="02010604000000000000" charset="-122"/>
                <a:ea typeface="锐字逼格锐线体简4.0(原名张海山锐线体简）" panose="02010604000000000000" charset="-122"/>
              </a:rPr>
              <a:t>3G</a:t>
            </a:r>
            <a:r>
              <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rPr>
              <a:t>，一路走到</a:t>
            </a:r>
            <a:r>
              <a:rPr lang="en-US" altLang="zh-CN" sz="1200" b="1">
                <a:solidFill>
                  <a:schemeClr val="bg1"/>
                </a:solidFill>
                <a:latin typeface="锐字逼格锐线体简4.0(原名张海山锐线体简）" panose="02010604000000000000" charset="-122"/>
                <a:ea typeface="锐字逼格锐线体简4.0(原名张海山锐线体简）" panose="02010604000000000000" charset="-122"/>
              </a:rPr>
              <a:t>4G</a:t>
            </a:r>
            <a:r>
              <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rPr>
              <a:t>，号称是技术飞速演进，但整个网络的逻辑架构，一直都是：手机</a:t>
            </a:r>
            <a:r>
              <a:rPr lang="en-US" altLang="zh-CN" sz="1200" b="1">
                <a:solidFill>
                  <a:schemeClr val="bg1"/>
                </a:solidFill>
                <a:latin typeface="锐字逼格锐线体简4.0(原名张海山锐线体简）" panose="02010604000000000000" charset="-122"/>
                <a:ea typeface="锐字逼格锐线体简4.0(原名张海山锐线体简）" panose="02010604000000000000" charset="-122"/>
              </a:rPr>
              <a:t>→</a:t>
            </a:r>
            <a:r>
              <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rPr>
              <a:t>接入网</a:t>
            </a:r>
            <a:r>
              <a:rPr lang="en-US" altLang="zh-CN" sz="1200" b="1">
                <a:solidFill>
                  <a:schemeClr val="bg1"/>
                </a:solidFill>
                <a:latin typeface="锐字逼格锐线体简4.0(原名张海山锐线体简）" panose="02010604000000000000" charset="-122"/>
                <a:ea typeface="锐字逼格锐线体简4.0(原名张海山锐线体简）" panose="02010604000000000000" charset="-122"/>
                <a:sym typeface="+mn-ea"/>
              </a:rPr>
              <a:t>→</a:t>
            </a:r>
            <a:r>
              <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sym typeface="+mn-ea"/>
              </a:rPr>
              <a:t>承载网</a:t>
            </a:r>
            <a:r>
              <a:rPr lang="en-US" altLang="zh-CN" sz="1200" b="1">
                <a:solidFill>
                  <a:schemeClr val="bg1"/>
                </a:solidFill>
                <a:latin typeface="锐字逼格锐线体简4.0(原名张海山锐线体简）" panose="02010604000000000000" charset="-122"/>
                <a:ea typeface="锐字逼格锐线体简4.0(原名张海山锐线体简）" panose="02010604000000000000" charset="-122"/>
                <a:sym typeface="+mn-ea"/>
              </a:rPr>
              <a:t>→</a:t>
            </a:r>
            <a:r>
              <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sym typeface="+mn-ea"/>
              </a:rPr>
              <a:t>核心网</a:t>
            </a:r>
            <a:r>
              <a:rPr lang="en-US" altLang="zh-CN" sz="1200" b="1">
                <a:solidFill>
                  <a:schemeClr val="bg1"/>
                </a:solidFill>
                <a:latin typeface="锐字逼格锐线体简4.0(原名张海山锐线体简）" panose="02010604000000000000" charset="-122"/>
                <a:ea typeface="锐字逼格锐线体简4.0(原名张海山锐线体简）" panose="02010604000000000000" charset="-122"/>
                <a:sym typeface="+mn-ea"/>
              </a:rPr>
              <a:t>→</a:t>
            </a:r>
            <a:r>
              <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sym typeface="+mn-ea"/>
              </a:rPr>
              <a:t>承载网</a:t>
            </a:r>
            <a:r>
              <a:rPr lang="en-US" altLang="zh-CN" sz="1200" b="1">
                <a:solidFill>
                  <a:schemeClr val="bg1"/>
                </a:solidFill>
                <a:latin typeface="锐字逼格锐线体简4.0(原名张海山锐线体简）" panose="02010604000000000000" charset="-122"/>
                <a:ea typeface="锐字逼格锐线体简4.0(原名张海山锐线体简）" panose="02010604000000000000" charset="-122"/>
                <a:sym typeface="+mn-ea"/>
              </a:rPr>
              <a:t>→</a:t>
            </a:r>
            <a:r>
              <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sym typeface="+mn-ea"/>
              </a:rPr>
              <a:t>接入网</a:t>
            </a:r>
            <a:r>
              <a:rPr lang="en-US" altLang="zh-CN" sz="1200" b="1">
                <a:solidFill>
                  <a:schemeClr val="bg1"/>
                </a:solidFill>
                <a:latin typeface="锐字逼格锐线体简4.0(原名张海山锐线体简）" panose="02010604000000000000" charset="-122"/>
                <a:ea typeface="锐字逼格锐线体简4.0(原名张海山锐线体简）" panose="02010604000000000000" charset="-122"/>
                <a:sym typeface="+mn-ea"/>
              </a:rPr>
              <a:t>→</a:t>
            </a:r>
            <a:r>
              <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sym typeface="+mn-ea"/>
              </a:rPr>
              <a:t>手机。</a:t>
            </a:r>
            <a:endPar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sym typeface="+mn-ea"/>
            </a:endParaRPr>
          </a:p>
          <a:p>
            <a:pPr>
              <a:lnSpc>
                <a:spcPct val="200000"/>
              </a:lnSpc>
            </a:pPr>
            <a:endPar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sym typeface="+mn-ea"/>
            </a:endParaRPr>
          </a:p>
          <a:p>
            <a:pPr>
              <a:lnSpc>
                <a:spcPct val="200000"/>
              </a:lnSpc>
            </a:pPr>
            <a:r>
              <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sym typeface="+mn-ea"/>
              </a:rPr>
              <a:t>通信过程的本质，就是编码解码、调制解调、加密解密。</a:t>
            </a:r>
            <a:endParaRPr lang="zh-CN" altLang="en-US" sz="1200" b="1">
              <a:solidFill>
                <a:schemeClr val="bg1"/>
              </a:solidFill>
              <a:latin typeface="锐字逼格锐线体简4.0(原名张海山锐线体简）" panose="02010604000000000000" charset="-122"/>
              <a:ea typeface="锐字逼格锐线体简4.0(原名张海山锐线体简）" panose="02010604000000000000" charset="-122"/>
              <a:sym typeface="+mn-ea"/>
            </a:endParaRPr>
          </a:p>
        </p:txBody>
      </p:sp>
      <p:pic>
        <p:nvPicPr>
          <p:cNvPr id="2" name="图片 1" descr="微信图片_20190725094124"/>
          <p:cNvPicPr>
            <a:picLocks noChangeAspect="1"/>
          </p:cNvPicPr>
          <p:nvPr/>
        </p:nvPicPr>
        <p:blipFill>
          <a:blip r:embed="rId1"/>
          <a:stretch>
            <a:fillRect/>
          </a:stretch>
        </p:blipFill>
        <p:spPr>
          <a:xfrm rot="19320000">
            <a:off x="6657975" y="-60325"/>
            <a:ext cx="6326505" cy="6326505"/>
          </a:xfrm>
          <a:prstGeom prst="rect">
            <a:avLst/>
          </a:prstGeom>
        </p:spPr>
      </p:pic>
      <p:cxnSp>
        <p:nvCxnSpPr>
          <p:cNvPr id="3" name="直接连接符 2"/>
          <p:cNvCxnSpPr/>
          <p:nvPr/>
        </p:nvCxnSpPr>
        <p:spPr>
          <a:xfrm flipH="1">
            <a:off x="5940425" y="10160"/>
            <a:ext cx="844550" cy="5709920"/>
          </a:xfrm>
          <a:prstGeom prst="line">
            <a:avLst/>
          </a:prstGeom>
          <a:ln w="60325">
            <a:solidFill>
              <a:srgbClr val="282A3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9457" name="组合 3"/>
          <p:cNvGrpSpPr/>
          <p:nvPr/>
        </p:nvGrpSpPr>
        <p:grpSpPr>
          <a:xfrm>
            <a:off x="469900" y="247650"/>
            <a:ext cx="5103813" cy="1117600"/>
            <a:chOff x="8240" y="1967"/>
            <a:chExt cx="8037" cy="1759"/>
          </a:xfrm>
        </p:grpSpPr>
        <p:sp>
          <p:nvSpPr>
            <p:cNvPr id="19458" name="文本框 4"/>
            <p:cNvSpPr txBox="1"/>
            <p:nvPr/>
          </p:nvSpPr>
          <p:spPr>
            <a:xfrm>
              <a:off x="8277" y="3146"/>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网络传输过程</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19459" name="文本框 10"/>
            <p:cNvSpPr txBox="1"/>
            <p:nvPr/>
          </p:nvSpPr>
          <p:spPr>
            <a:xfrm>
              <a:off x="8240" y="1967"/>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N</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19460" name="文本框 11"/>
            <p:cNvSpPr txBox="1"/>
            <p:nvPr/>
          </p:nvSpPr>
          <p:spPr>
            <a:xfrm>
              <a:off x="9099"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etwork  transmission</a:t>
              </a:r>
              <a:endParaRPr lang="en-US" altLang="zh-CN" sz="1200">
                <a:solidFill>
                  <a:srgbClr val="F1F2F1"/>
                </a:solidFill>
                <a:latin typeface="Orator Std Pitch" panose="02010600010101010101" charset="-122"/>
                <a:ea typeface="Orator Std Pitch" panose="02010600010101010101" charset="-122"/>
              </a:endParaRPr>
            </a:p>
          </p:txBody>
        </p:sp>
      </p:grpSp>
      <p:pic>
        <p:nvPicPr>
          <p:cNvPr id="19461" name="图片 1" descr="微信图片_20190725135343"/>
          <p:cNvPicPr>
            <a:picLocks noChangeAspect="1"/>
          </p:cNvPicPr>
          <p:nvPr/>
        </p:nvPicPr>
        <p:blipFill>
          <a:blip r:embed="rId1"/>
          <a:stretch>
            <a:fillRect/>
          </a:stretch>
        </p:blipFill>
        <p:spPr>
          <a:xfrm>
            <a:off x="855663" y="1365250"/>
            <a:ext cx="7432675" cy="464502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图片 1" descr="通信演变"/>
          <p:cNvPicPr>
            <a:picLocks noChangeAspect="1"/>
          </p:cNvPicPr>
          <p:nvPr/>
        </p:nvPicPr>
        <p:blipFill>
          <a:blip r:embed="rId1"/>
          <a:stretch>
            <a:fillRect/>
          </a:stretch>
        </p:blipFill>
        <p:spPr>
          <a:xfrm>
            <a:off x="133350" y="446088"/>
            <a:ext cx="8877300" cy="5548312"/>
          </a:xfrm>
          <a:prstGeom prst="rect">
            <a:avLst/>
          </a:prstGeom>
          <a:noFill/>
          <a:ln w="9525">
            <a:noFill/>
          </a:ln>
        </p:spPr>
      </p:pic>
      <p:grpSp>
        <p:nvGrpSpPr>
          <p:cNvPr id="20482" name="组合 3"/>
          <p:cNvGrpSpPr/>
          <p:nvPr/>
        </p:nvGrpSpPr>
        <p:grpSpPr>
          <a:xfrm>
            <a:off x="469900" y="247650"/>
            <a:ext cx="5103813" cy="1117600"/>
            <a:chOff x="8240" y="1967"/>
            <a:chExt cx="8037" cy="1759"/>
          </a:xfrm>
        </p:grpSpPr>
        <p:sp>
          <p:nvSpPr>
            <p:cNvPr id="20483" name="文本框 4"/>
            <p:cNvSpPr txBox="1"/>
            <p:nvPr/>
          </p:nvSpPr>
          <p:spPr>
            <a:xfrm>
              <a:off x="8277" y="3146"/>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通话与上网的演进</a:t>
              </a:r>
              <a:r>
                <a:rPr lang="en-US" altLang="zh-CN">
                  <a:solidFill>
                    <a:schemeClr val="bg1"/>
                  </a:solidFill>
                  <a:latin typeface="锐字逼格锐线体简4.0(原名张海山锐线体简）" panose="02010604000000000000" charset="-122"/>
                  <a:ea typeface="锐字逼格锐线体简4.0(原名张海山锐线体简）" panose="02010604000000000000" charset="-122"/>
                </a:rPr>
                <a:t>—</a:t>
              </a:r>
              <a:r>
                <a:rPr lang="zh-CN" altLang="en-US">
                  <a:solidFill>
                    <a:schemeClr val="bg1"/>
                  </a:solidFill>
                  <a:latin typeface="锐字逼格锐线体简4.0(原名张海山锐线体简）" panose="02010604000000000000" charset="-122"/>
                  <a:ea typeface="锐字逼格锐线体简4.0(原名张海山锐线体简）" panose="02010604000000000000" charset="-122"/>
                </a:rPr>
                <a:t>手机功能</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20484" name="文本框 10"/>
            <p:cNvSpPr txBox="1"/>
            <p:nvPr/>
          </p:nvSpPr>
          <p:spPr>
            <a:xfrm>
              <a:off x="8240" y="1967"/>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C</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20485" name="文本框 11"/>
            <p:cNvSpPr txBox="1"/>
            <p:nvPr/>
          </p:nvSpPr>
          <p:spPr>
            <a:xfrm>
              <a:off x="8986"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all and Internet evolution</a:t>
              </a:r>
              <a:endParaRPr lang="en-US" altLang="zh-CN" sz="1200">
                <a:solidFill>
                  <a:srgbClr val="F1F2F1"/>
                </a:solidFill>
                <a:latin typeface="Orator Std Pitch" panose="02010600010101010101" charset="-122"/>
                <a:ea typeface="Orator Std Pitch" panose="02010600010101010101" charset="-122"/>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1505" name="组合 3"/>
          <p:cNvGrpSpPr/>
          <p:nvPr/>
        </p:nvGrpSpPr>
        <p:grpSpPr>
          <a:xfrm>
            <a:off x="469900" y="247650"/>
            <a:ext cx="5103813" cy="1117600"/>
            <a:chOff x="8240" y="1967"/>
            <a:chExt cx="8037" cy="1759"/>
          </a:xfrm>
        </p:grpSpPr>
        <p:sp>
          <p:nvSpPr>
            <p:cNvPr id="21506" name="文本框 4"/>
            <p:cNvSpPr txBox="1"/>
            <p:nvPr/>
          </p:nvSpPr>
          <p:spPr>
            <a:xfrm>
              <a:off x="8277" y="3146"/>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通话与上网的演进</a:t>
              </a:r>
              <a:r>
                <a:rPr lang="en-US" altLang="zh-CN">
                  <a:solidFill>
                    <a:schemeClr val="bg1"/>
                  </a:solidFill>
                  <a:latin typeface="锐字逼格锐线体简4.0(原名张海山锐线体简）" panose="02010604000000000000" charset="-122"/>
                  <a:ea typeface="锐字逼格锐线体简4.0(原名张海山锐线体简）" panose="02010604000000000000" charset="-122"/>
                </a:rPr>
                <a:t>—2G/3G</a:t>
              </a:r>
              <a:r>
                <a:rPr lang="zh-CN" altLang="en-US">
                  <a:solidFill>
                    <a:schemeClr val="bg1"/>
                  </a:solidFill>
                  <a:latin typeface="锐字逼格锐线体简4.0(原名张海山锐线体简）" panose="02010604000000000000" charset="-122"/>
                  <a:ea typeface="锐字逼格锐线体简4.0(原名张海山锐线体简）" panose="02010604000000000000" charset="-122"/>
                </a:rPr>
                <a:t>时代</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21507" name="文本框 10"/>
            <p:cNvSpPr txBox="1"/>
            <p:nvPr/>
          </p:nvSpPr>
          <p:spPr>
            <a:xfrm>
              <a:off x="8240" y="1967"/>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C</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21508" name="文本框 11"/>
            <p:cNvSpPr txBox="1"/>
            <p:nvPr/>
          </p:nvSpPr>
          <p:spPr>
            <a:xfrm>
              <a:off x="8986"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all and Internet evolution</a:t>
              </a:r>
              <a:endParaRPr lang="en-US" altLang="zh-CN" sz="1200">
                <a:solidFill>
                  <a:srgbClr val="F1F2F1"/>
                </a:solidFill>
                <a:latin typeface="Orator Std Pitch" panose="02010600010101010101" charset="-122"/>
                <a:ea typeface="Orator Std Pitch" panose="02010600010101010101" charset="-122"/>
              </a:endParaRPr>
            </a:p>
          </p:txBody>
        </p:sp>
      </p:grpSp>
      <p:pic>
        <p:nvPicPr>
          <p:cNvPr id="21509" name="图片 2" descr="01"/>
          <p:cNvPicPr>
            <a:picLocks noChangeAspect="1"/>
          </p:cNvPicPr>
          <p:nvPr/>
        </p:nvPicPr>
        <p:blipFill>
          <a:blip r:embed="rId1"/>
          <a:stretch>
            <a:fillRect/>
          </a:stretch>
        </p:blipFill>
        <p:spPr>
          <a:xfrm>
            <a:off x="3289300" y="1766888"/>
            <a:ext cx="5624513" cy="3516312"/>
          </a:xfrm>
          <a:prstGeom prst="rect">
            <a:avLst/>
          </a:prstGeom>
          <a:noFill/>
          <a:ln w="9525">
            <a:noFill/>
          </a:ln>
        </p:spPr>
      </p:pic>
      <p:sp>
        <p:nvSpPr>
          <p:cNvPr id="21510" name="文本框 5"/>
          <p:cNvSpPr txBox="1"/>
          <p:nvPr/>
        </p:nvSpPr>
        <p:spPr>
          <a:xfrm>
            <a:off x="612775" y="2574925"/>
            <a:ext cx="2228850" cy="830263"/>
          </a:xfrm>
          <a:prstGeom prst="rect">
            <a:avLst/>
          </a:prstGeom>
          <a:noFill/>
          <a:ln w="9525">
            <a:noFill/>
          </a:ln>
        </p:spPr>
        <p:txBody>
          <a:bodyPr wrap="square" anchor="t">
            <a:spAutoFit/>
          </a:bodyPr>
          <a:p>
            <a:pPr>
              <a:lnSpc>
                <a:spcPct val="200000"/>
              </a:lnSpc>
            </a:pPr>
            <a:r>
              <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rPr>
              <a:t>2/3G时代，手机通过CS打电话、发短信，通过PS上网</a:t>
            </a:r>
            <a:endPar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2529" name="组合 3"/>
          <p:cNvGrpSpPr/>
          <p:nvPr/>
        </p:nvGrpSpPr>
        <p:grpSpPr>
          <a:xfrm>
            <a:off x="469900" y="247650"/>
            <a:ext cx="5103813" cy="1117600"/>
            <a:chOff x="8240" y="1967"/>
            <a:chExt cx="8037" cy="1759"/>
          </a:xfrm>
        </p:grpSpPr>
        <p:sp>
          <p:nvSpPr>
            <p:cNvPr id="22530" name="文本框 4"/>
            <p:cNvSpPr txBox="1"/>
            <p:nvPr/>
          </p:nvSpPr>
          <p:spPr>
            <a:xfrm>
              <a:off x="8277" y="3146"/>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通话与上网的演进</a:t>
              </a:r>
              <a:r>
                <a:rPr lang="en-US" altLang="zh-CN">
                  <a:solidFill>
                    <a:schemeClr val="bg1"/>
                  </a:solidFill>
                  <a:latin typeface="锐字逼格锐线体简4.0(原名张海山锐线体简）" panose="02010604000000000000" charset="-122"/>
                  <a:ea typeface="锐字逼格锐线体简4.0(原名张海山锐线体简）" panose="02010604000000000000" charset="-122"/>
                </a:rPr>
                <a:t>—4G</a:t>
              </a:r>
              <a:r>
                <a:rPr lang="zh-CN" altLang="en-US">
                  <a:solidFill>
                    <a:schemeClr val="bg1"/>
                  </a:solidFill>
                  <a:latin typeface="锐字逼格锐线体简4.0(原名张海山锐线体简）" panose="02010604000000000000" charset="-122"/>
                  <a:ea typeface="锐字逼格锐线体简4.0(原名张海山锐线体简）" panose="02010604000000000000" charset="-122"/>
                </a:rPr>
                <a:t>时代</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22531" name="文本框 10"/>
            <p:cNvSpPr txBox="1"/>
            <p:nvPr/>
          </p:nvSpPr>
          <p:spPr>
            <a:xfrm>
              <a:off x="8240" y="1967"/>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C</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22532" name="文本框 11"/>
            <p:cNvSpPr txBox="1"/>
            <p:nvPr/>
          </p:nvSpPr>
          <p:spPr>
            <a:xfrm>
              <a:off x="8986"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all and Internet evolution</a:t>
              </a:r>
              <a:endParaRPr lang="en-US" altLang="zh-CN" sz="1200">
                <a:solidFill>
                  <a:srgbClr val="F1F2F1"/>
                </a:solidFill>
                <a:latin typeface="Orator Std Pitch" panose="02010600010101010101" charset="-122"/>
                <a:ea typeface="Orator Std Pitch" panose="02010600010101010101" charset="-122"/>
              </a:endParaRPr>
            </a:p>
          </p:txBody>
        </p:sp>
      </p:grpSp>
      <p:pic>
        <p:nvPicPr>
          <p:cNvPr id="22533" name="图片 2" descr="D:\新媒体\线下分享会\PPT\4G时代上网.png4G时代上网"/>
          <p:cNvPicPr>
            <a:picLocks noChangeAspect="1"/>
          </p:cNvPicPr>
          <p:nvPr/>
        </p:nvPicPr>
        <p:blipFill>
          <a:blip r:embed="rId1"/>
          <a:stretch>
            <a:fillRect/>
          </a:stretch>
        </p:blipFill>
        <p:spPr>
          <a:xfrm>
            <a:off x="3289300" y="1766888"/>
            <a:ext cx="5624513" cy="3514725"/>
          </a:xfrm>
          <a:prstGeom prst="rect">
            <a:avLst/>
          </a:prstGeom>
          <a:noFill/>
          <a:ln w="9525">
            <a:noFill/>
          </a:ln>
        </p:spPr>
      </p:pic>
      <p:sp>
        <p:nvSpPr>
          <p:cNvPr id="22534" name="文本框 5"/>
          <p:cNvSpPr txBox="1"/>
          <p:nvPr/>
        </p:nvSpPr>
        <p:spPr>
          <a:xfrm>
            <a:off x="603250" y="2084388"/>
            <a:ext cx="2228850" cy="2676525"/>
          </a:xfrm>
          <a:prstGeom prst="rect">
            <a:avLst/>
          </a:prstGeom>
          <a:noFill/>
          <a:ln w="9525">
            <a:noFill/>
          </a:ln>
        </p:spPr>
        <p:txBody>
          <a:bodyPr wrap="square" anchor="t">
            <a:spAutoFit/>
          </a:bodyPr>
          <a:p>
            <a:pPr>
              <a:lnSpc>
                <a:spcPct val="200000"/>
              </a:lnSpc>
            </a:pPr>
            <a:r>
              <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rPr>
              <a:t>到了4G时代，也就是LTE时代，出现了LTE网络。</a:t>
            </a:r>
            <a:endPar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endPar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r>
              <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rPr>
              <a:t>LTE网络，其实可以简单理解为3G时代PS网络的升级版。说白了，LTE网络也属于PS网络，只能支持上网（数据业务）。</a:t>
            </a:r>
            <a:endPar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 name="组合 12"/>
          <p:cNvGrpSpPr/>
          <p:nvPr/>
        </p:nvGrpSpPr>
        <p:grpSpPr>
          <a:xfrm>
            <a:off x="5502910" y="0"/>
            <a:ext cx="2164715" cy="5739765"/>
            <a:chOff x="8666" y="0"/>
            <a:chExt cx="3409" cy="9039"/>
          </a:xfrm>
        </p:grpSpPr>
        <p:sp>
          <p:nvSpPr>
            <p:cNvPr id="5" name="直接连接符 4"/>
            <p:cNvSpPr/>
            <p:nvPr/>
          </p:nvSpPr>
          <p:spPr>
            <a:xfrm>
              <a:off x="8855" y="6257"/>
              <a:ext cx="3221" cy="2783"/>
            </a:xfrm>
            <a:prstGeom prst="line">
              <a:avLst/>
            </a:prstGeom>
            <a:ln>
              <a:gradFill>
                <a:gsLst>
                  <a:gs pos="0">
                    <a:srgbClr val="8F9093"/>
                  </a:gs>
                  <a:gs pos="41000">
                    <a:srgbClr val="42444A"/>
                  </a:gs>
                  <a:gs pos="83000">
                    <a:srgbClr val="404247"/>
                  </a:gs>
                  <a:gs pos="100000">
                    <a:srgbClr val="37383B"/>
                  </a:gs>
                </a:gsLst>
                <a:lin ang="5400000" scaled="1"/>
              </a:gradFill>
            </a:ln>
          </p:spPr>
          <p:style>
            <a:lnRef idx="1">
              <a:schemeClr val="accent1"/>
            </a:lnRef>
            <a:fillRef idx="0">
              <a:schemeClr val="accent1"/>
            </a:fillRef>
            <a:effectRef idx="0">
              <a:schemeClr val="accent1"/>
            </a:effectRef>
            <a:fontRef idx="minor">
              <a:schemeClr val="tx1"/>
            </a:fontRef>
          </p:style>
        </p:sp>
        <p:sp>
          <p:nvSpPr>
            <p:cNvPr id="6" name="直接连接符 5"/>
            <p:cNvSpPr>
              <a:endCxn id="9" idx="7"/>
            </p:cNvSpPr>
            <p:nvPr/>
          </p:nvSpPr>
          <p:spPr>
            <a:xfrm flipV="1">
              <a:off x="8855" y="2374"/>
              <a:ext cx="3156" cy="3751"/>
            </a:xfrm>
            <a:prstGeom prst="line">
              <a:avLst/>
            </a:prstGeom>
            <a:ln>
              <a:gradFill>
                <a:gsLst>
                  <a:gs pos="0">
                    <a:srgbClr val="2E3036"/>
                  </a:gs>
                  <a:gs pos="41000">
                    <a:srgbClr val="42444A"/>
                  </a:gs>
                  <a:gs pos="83000">
                    <a:srgbClr val="404247"/>
                  </a:gs>
                  <a:gs pos="100000">
                    <a:srgbClr val="37383B"/>
                  </a:gs>
                </a:gsLst>
                <a:lin ang="5400000" scaled="1"/>
              </a:gradFill>
            </a:ln>
          </p:spPr>
          <p:style>
            <a:lnRef idx="1">
              <a:schemeClr val="accent1"/>
            </a:lnRef>
            <a:fillRef idx="0">
              <a:schemeClr val="accent1"/>
            </a:fillRef>
            <a:effectRef idx="0">
              <a:schemeClr val="accent1"/>
            </a:effectRef>
            <a:fontRef idx="minor">
              <a:schemeClr val="tx1"/>
            </a:fontRef>
          </p:style>
        </p:sp>
        <p:sp>
          <p:nvSpPr>
            <p:cNvPr id="7" name="直接连接符 6"/>
            <p:cNvSpPr/>
            <p:nvPr/>
          </p:nvSpPr>
          <p:spPr>
            <a:xfrm flipH="1" flipV="1">
              <a:off x="10942" y="0"/>
              <a:ext cx="1002" cy="2424"/>
            </a:xfrm>
            <a:prstGeom prst="line">
              <a:avLst/>
            </a:prstGeom>
            <a:ln>
              <a:gradFill>
                <a:gsLst>
                  <a:gs pos="0">
                    <a:srgbClr val="3B3B3C"/>
                  </a:gs>
                  <a:gs pos="41000">
                    <a:srgbClr val="42444A"/>
                  </a:gs>
                  <a:gs pos="83000">
                    <a:srgbClr val="404247"/>
                  </a:gs>
                  <a:gs pos="100000">
                    <a:srgbClr val="3A3A3B"/>
                  </a:gs>
                </a:gsLst>
                <a:lin ang="5400000" scaled="1"/>
              </a:gradFill>
            </a:ln>
          </p:spPr>
          <p:style>
            <a:lnRef idx="1">
              <a:schemeClr val="accent1"/>
            </a:lnRef>
            <a:fillRef idx="0">
              <a:schemeClr val="accent1"/>
            </a:fillRef>
            <a:effectRef idx="0">
              <a:schemeClr val="accent1"/>
            </a:effectRef>
            <a:fontRef idx="minor">
              <a:schemeClr val="tx1"/>
            </a:fontRef>
          </p:style>
        </p:sp>
        <p:sp>
          <p:nvSpPr>
            <p:cNvPr id="8" name="椭圆 7"/>
            <p:cNvSpPr/>
            <p:nvPr/>
          </p:nvSpPr>
          <p:spPr>
            <a:xfrm>
              <a:off x="8666" y="6044"/>
              <a:ext cx="283" cy="283"/>
            </a:xfrm>
            <a:prstGeom prst="ellipse">
              <a:avLst/>
            </a:prstGeom>
            <a:solidFill>
              <a:srgbClr val="77E3E9"/>
            </a:solidFill>
            <a:ln>
              <a:solidFill>
                <a:srgbClr val="BEFAF9"/>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 name="椭圆 8"/>
            <p:cNvSpPr>
              <a:spLocks noChangeAspect="1"/>
            </p:cNvSpPr>
            <p:nvPr/>
          </p:nvSpPr>
          <p:spPr>
            <a:xfrm>
              <a:off x="11866" y="2349"/>
              <a:ext cx="170" cy="170"/>
            </a:xfrm>
            <a:prstGeom prst="ellipse">
              <a:avLst/>
            </a:prstGeom>
            <a:solidFill>
              <a:srgbClr val="77E3E9"/>
            </a:solidFill>
            <a:ln>
              <a:solidFill>
                <a:srgbClr val="BEFAF9"/>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sp>
        <p:nvSpPr>
          <p:cNvPr id="10" name="文本框 9"/>
          <p:cNvSpPr txBox="1"/>
          <p:nvPr/>
        </p:nvSpPr>
        <p:spPr>
          <a:xfrm>
            <a:off x="2293619" y="3254375"/>
            <a:ext cx="1179831" cy="368300"/>
          </a:xfrm>
          <a:prstGeom prst="rect">
            <a:avLst/>
          </a:prstGeom>
          <a:noFill/>
          <a:effectLst>
            <a:glow>
              <a:schemeClr val="accent1">
                <a:alpha val="100000"/>
              </a:schemeClr>
            </a:glow>
          </a:effectLst>
        </p:spPr>
        <p:txBody>
          <a:bodyPr wrap="square" rtlCol="0">
            <a:spAutoFit/>
          </a:bodyPr>
          <a:p>
            <a:r>
              <a:rPr lang="zh-CN" altLang="en-US" noProof="1">
                <a:solidFill>
                  <a:srgbClr val="F1F2F1"/>
                </a:solidFill>
                <a:latin typeface="锐字锐线极限黑简1.0" panose="02010604000000000000" charset="-122"/>
                <a:ea typeface="锐字锐线极限黑简1.0" panose="02010604000000000000" charset="-122"/>
                <a:cs typeface="+mn-cs"/>
              </a:rPr>
              <a:t>技术发展</a:t>
            </a:r>
            <a:endParaRPr lang="zh-CN" altLang="en-US" noProof="1">
              <a:solidFill>
                <a:srgbClr val="F1F2F1"/>
              </a:solidFill>
              <a:latin typeface="锐字锐线极限黑简1.0" panose="02010604000000000000" charset="-122"/>
              <a:ea typeface="锐字锐线极限黑简1.0" panose="02010604000000000000" charset="-122"/>
            </a:endParaRPr>
          </a:p>
        </p:txBody>
      </p:sp>
      <p:sp>
        <p:nvSpPr>
          <p:cNvPr id="5123" name="文本框 10"/>
          <p:cNvSpPr txBox="1"/>
          <p:nvPr/>
        </p:nvSpPr>
        <p:spPr>
          <a:xfrm>
            <a:off x="2190750" y="2446338"/>
            <a:ext cx="317500" cy="1014412"/>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T</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5124" name="文本框 11"/>
          <p:cNvSpPr txBox="1"/>
          <p:nvPr/>
        </p:nvSpPr>
        <p:spPr>
          <a:xfrm>
            <a:off x="2454275" y="2938463"/>
            <a:ext cx="1668463" cy="276225"/>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echnical </a:t>
            </a:r>
            <a:endParaRPr lang="en-US" altLang="zh-CN" sz="1200">
              <a:solidFill>
                <a:srgbClr val="F1F2F1"/>
              </a:solidFill>
              <a:latin typeface="Orator Std Pitch" panose="02010600010101010101" charset="-122"/>
              <a:ea typeface="Orator Std Pitch" panose="0201060001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553" name="组合 3"/>
          <p:cNvGrpSpPr/>
          <p:nvPr/>
        </p:nvGrpSpPr>
        <p:grpSpPr>
          <a:xfrm>
            <a:off x="469900" y="247650"/>
            <a:ext cx="5103813" cy="1117600"/>
            <a:chOff x="8240" y="1967"/>
            <a:chExt cx="8037" cy="1759"/>
          </a:xfrm>
        </p:grpSpPr>
        <p:sp>
          <p:nvSpPr>
            <p:cNvPr id="23554" name="文本框 4"/>
            <p:cNvSpPr txBox="1"/>
            <p:nvPr/>
          </p:nvSpPr>
          <p:spPr>
            <a:xfrm>
              <a:off x="8277" y="3146"/>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通话与上网的演进</a:t>
              </a:r>
              <a:r>
                <a:rPr lang="en-US" altLang="zh-CN">
                  <a:solidFill>
                    <a:schemeClr val="bg1"/>
                  </a:solidFill>
                  <a:latin typeface="锐字逼格锐线体简4.0(原名张海山锐线体简）" panose="02010604000000000000" charset="-122"/>
                  <a:ea typeface="锐字逼格锐线体简4.0(原名张海山锐线体简）" panose="02010604000000000000" charset="-122"/>
                </a:rPr>
                <a:t>—</a:t>
              </a:r>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通话断网解决方案</a:t>
              </a:r>
              <a:endParaRPr lang="zh-CN" altLang="zh-CN">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23555" name="文本框 10"/>
            <p:cNvSpPr txBox="1"/>
            <p:nvPr/>
          </p:nvSpPr>
          <p:spPr>
            <a:xfrm>
              <a:off x="8240" y="1967"/>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C</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23556" name="文本框 11"/>
            <p:cNvSpPr txBox="1"/>
            <p:nvPr/>
          </p:nvSpPr>
          <p:spPr>
            <a:xfrm>
              <a:off x="8986"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all and Internet evolution</a:t>
              </a:r>
              <a:endParaRPr lang="en-US" altLang="zh-CN" sz="1200">
                <a:solidFill>
                  <a:srgbClr val="F1F2F1"/>
                </a:solidFill>
                <a:latin typeface="Orator Std Pitch" panose="02010600010101010101" charset="-122"/>
                <a:ea typeface="Orator Std Pitch" panose="02010600010101010101" charset="-122"/>
              </a:endParaRPr>
            </a:p>
          </p:txBody>
        </p:sp>
      </p:grpSp>
      <p:pic>
        <p:nvPicPr>
          <p:cNvPr id="23557" name="图片 1" descr="解决方案1"/>
          <p:cNvPicPr>
            <a:picLocks noChangeAspect="1"/>
          </p:cNvPicPr>
          <p:nvPr/>
        </p:nvPicPr>
        <p:blipFill>
          <a:blip r:embed="rId1"/>
          <a:stretch>
            <a:fillRect/>
          </a:stretch>
        </p:blipFill>
        <p:spPr>
          <a:xfrm>
            <a:off x="-457200" y="341313"/>
            <a:ext cx="10058400" cy="628650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4577" name="组合 3"/>
          <p:cNvGrpSpPr/>
          <p:nvPr/>
        </p:nvGrpSpPr>
        <p:grpSpPr>
          <a:xfrm>
            <a:off x="469900" y="247650"/>
            <a:ext cx="5103813" cy="1117600"/>
            <a:chOff x="8240" y="1967"/>
            <a:chExt cx="8037" cy="1759"/>
          </a:xfrm>
        </p:grpSpPr>
        <p:sp>
          <p:nvSpPr>
            <p:cNvPr id="24578" name="文本框 4"/>
            <p:cNvSpPr txBox="1"/>
            <p:nvPr/>
          </p:nvSpPr>
          <p:spPr>
            <a:xfrm>
              <a:off x="8277" y="3146"/>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通话与上网的演进</a:t>
              </a:r>
              <a:r>
                <a:rPr lang="en-US" altLang="zh-CN">
                  <a:solidFill>
                    <a:schemeClr val="bg1"/>
                  </a:solidFill>
                  <a:latin typeface="锐字逼格锐线体简4.0(原名张海山锐线体简）" panose="02010604000000000000" charset="-122"/>
                  <a:ea typeface="锐字逼格锐线体简4.0(原名张海山锐线体简）" panose="02010604000000000000" charset="-122"/>
                </a:rPr>
                <a:t>—</a:t>
              </a:r>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通话断网解决方案</a:t>
              </a:r>
              <a:endParaRPr lang="zh-CN" altLang="zh-CN">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24579" name="文本框 10"/>
            <p:cNvSpPr txBox="1"/>
            <p:nvPr/>
          </p:nvSpPr>
          <p:spPr>
            <a:xfrm>
              <a:off x="8240" y="1967"/>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C</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24580" name="文本框 11"/>
            <p:cNvSpPr txBox="1"/>
            <p:nvPr/>
          </p:nvSpPr>
          <p:spPr>
            <a:xfrm>
              <a:off x="8986"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all and Internet evolution</a:t>
              </a:r>
              <a:endParaRPr lang="en-US" altLang="zh-CN" sz="1200">
                <a:solidFill>
                  <a:srgbClr val="F1F2F1"/>
                </a:solidFill>
                <a:latin typeface="Orator Std Pitch" panose="02010600010101010101" charset="-122"/>
                <a:ea typeface="Orator Std Pitch" panose="02010600010101010101" charset="-122"/>
              </a:endParaRPr>
            </a:p>
          </p:txBody>
        </p:sp>
      </p:grpSp>
      <p:pic>
        <p:nvPicPr>
          <p:cNvPr id="24581" name="图片 2" descr="D:\新媒体\线下分享会\PPT\01.png01"/>
          <p:cNvPicPr>
            <a:picLocks noChangeAspect="1"/>
          </p:cNvPicPr>
          <p:nvPr/>
        </p:nvPicPr>
        <p:blipFill>
          <a:blip r:embed="rId1"/>
          <a:srcRect t="6" b="6"/>
          <a:stretch>
            <a:fillRect/>
          </a:stretch>
        </p:blipFill>
        <p:spPr>
          <a:xfrm>
            <a:off x="3289300" y="1766888"/>
            <a:ext cx="5624513" cy="3514725"/>
          </a:xfrm>
          <a:prstGeom prst="rect">
            <a:avLst/>
          </a:prstGeom>
          <a:noFill/>
          <a:ln w="9525">
            <a:noFill/>
          </a:ln>
        </p:spPr>
      </p:pic>
      <p:sp>
        <p:nvSpPr>
          <p:cNvPr id="24582" name="文本框 5"/>
          <p:cNvSpPr txBox="1"/>
          <p:nvPr/>
        </p:nvSpPr>
        <p:spPr>
          <a:xfrm>
            <a:off x="674688" y="1768475"/>
            <a:ext cx="3160712" cy="2676525"/>
          </a:xfrm>
          <a:prstGeom prst="rect">
            <a:avLst/>
          </a:prstGeom>
          <a:noFill/>
          <a:ln w="9525">
            <a:noFill/>
          </a:ln>
        </p:spPr>
        <p:txBody>
          <a:bodyPr wrap="square" anchor="t">
            <a:spAutoFit/>
          </a:bodyPr>
          <a:p>
            <a:pPr>
              <a:lnSpc>
                <a:spcPct val="200000"/>
              </a:lnSpc>
            </a:pPr>
            <a:r>
              <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rPr>
              <a:t>增加IMS，相当于在使用LTE数据通道的基础上，给语音业务专门开辟了一条高优先级的VIP通道。</a:t>
            </a:r>
            <a:endPar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endPar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r>
              <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rPr>
              <a:t>这种IMS+LTE的语音解决方案，就是VoLTE。</a:t>
            </a:r>
            <a:endPar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endPar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r>
              <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rPr>
              <a:t>打电话和上网可以同时进行！</a:t>
            </a:r>
            <a:endPar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3009" name="组合 3"/>
          <p:cNvGrpSpPr/>
          <p:nvPr/>
        </p:nvGrpSpPr>
        <p:grpSpPr>
          <a:xfrm>
            <a:off x="469900" y="247650"/>
            <a:ext cx="5849938" cy="1139825"/>
            <a:chOff x="8240" y="1967"/>
            <a:chExt cx="8104" cy="1793"/>
          </a:xfrm>
        </p:grpSpPr>
        <p:sp>
          <p:nvSpPr>
            <p:cNvPr id="43010" name="文本框 4"/>
            <p:cNvSpPr txBox="1"/>
            <p:nvPr/>
          </p:nvSpPr>
          <p:spPr>
            <a:xfrm>
              <a:off x="8344" y="3180"/>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频谱资源</a:t>
              </a:r>
              <a:endParaRPr lang="zh-CN" altLang="zh-CN">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43011" name="文本框 10"/>
            <p:cNvSpPr txBox="1"/>
            <p:nvPr/>
          </p:nvSpPr>
          <p:spPr>
            <a:xfrm>
              <a:off x="8240" y="1967"/>
              <a:ext cx="953"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A</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43012" name="文本框 11"/>
            <p:cNvSpPr txBox="1"/>
            <p:nvPr/>
          </p:nvSpPr>
          <p:spPr>
            <a:xfrm>
              <a:off x="8919" y="2746"/>
              <a:ext cx="603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  pplication  scenarios   </a:t>
              </a:r>
              <a:r>
                <a:rPr lang="en-US" altLang="zh-CN" sz="1200">
                  <a:solidFill>
                    <a:srgbClr val="F1F2F1"/>
                  </a:solidFill>
                  <a:latin typeface="Orator Std Pitch" panose="02010600010101010101" charset="-122"/>
                  <a:ea typeface="Orator Std Pitch" panose="02010600010101010101" charset="-122"/>
                  <a:sym typeface="宋体" panose="02010600030101010101" pitchFamily="2" charset="-122"/>
                </a:rPr>
                <a:t>5G </a:t>
              </a:r>
              <a:r>
                <a:rPr lang="en-US" altLang="zh-CN" sz="1200">
                  <a:solidFill>
                    <a:srgbClr val="F1F2F1"/>
                  </a:solidFill>
                  <a:latin typeface="Orator Std Pitch" panose="02010600010101010101" charset="-122"/>
                  <a:ea typeface="Orator Std Pitch" panose="02010600010101010101" charset="-122"/>
                </a:rPr>
                <a:t>and  spectrum  resources</a:t>
              </a:r>
              <a:endParaRPr lang="en-US" altLang="zh-CN" sz="1200">
                <a:solidFill>
                  <a:srgbClr val="F1F2F1"/>
                </a:solidFill>
                <a:latin typeface="Orator Std Pitch" panose="02010600010101010101" charset="-122"/>
                <a:ea typeface="Orator Std Pitch" panose="02010600010101010101" charset="-122"/>
              </a:endParaRPr>
            </a:p>
          </p:txBody>
        </p:sp>
      </p:grpSp>
      <p:pic>
        <p:nvPicPr>
          <p:cNvPr id="43013" name="图片 1" descr="频段-带宽"/>
          <p:cNvPicPr>
            <a:picLocks noChangeAspect="1"/>
          </p:cNvPicPr>
          <p:nvPr/>
        </p:nvPicPr>
        <p:blipFill>
          <a:blip r:embed="rId1"/>
          <a:stretch>
            <a:fillRect/>
          </a:stretch>
        </p:blipFill>
        <p:spPr>
          <a:xfrm>
            <a:off x="2681288" y="1103313"/>
            <a:ext cx="7300912" cy="4564062"/>
          </a:xfrm>
          <a:prstGeom prst="rect">
            <a:avLst/>
          </a:prstGeom>
          <a:noFill/>
          <a:ln w="9525">
            <a:noFill/>
          </a:ln>
        </p:spPr>
      </p:pic>
      <p:sp>
        <p:nvSpPr>
          <p:cNvPr id="43014" name="文本框 2"/>
          <p:cNvSpPr txBox="1"/>
          <p:nvPr/>
        </p:nvSpPr>
        <p:spPr>
          <a:xfrm>
            <a:off x="544513" y="1984375"/>
            <a:ext cx="2946400" cy="1753235"/>
          </a:xfrm>
          <a:prstGeom prst="rect">
            <a:avLst/>
          </a:prstGeom>
          <a:noFill/>
          <a:ln w="9525">
            <a:noFill/>
          </a:ln>
        </p:spPr>
        <p:txBody>
          <a:bodyPr wrap="square" anchor="t">
            <a:spAutoFit/>
          </a:bodyPr>
          <a:p>
            <a:pPr>
              <a:lnSpc>
                <a:spcPct val="150000"/>
              </a:lnSpc>
            </a:pPr>
            <a:r>
              <a:rPr lang="en-US" altLang="zh-CN" sz="1200" b="1">
                <a:solidFill>
                  <a:schemeClr val="bg1"/>
                </a:solidFill>
                <a:latin typeface="锐字逼格锐线体简4.0(原名张海山锐线体简）" panose="02010604000000000000" charset="-122"/>
                <a:ea typeface="锐字逼格锐线体简4.0(原名张海山锐线体简）" panose="02010604000000000000" charset="-122"/>
              </a:rPr>
              <a:t>试商用频谱</a:t>
            </a:r>
            <a:endParaRPr lang="en-US" altLang="zh-CN" sz="1200" b="1">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150000"/>
              </a:lnSpc>
            </a:pPr>
            <a:endParaRPr lang="en-US"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150000"/>
              </a:lnSpc>
            </a:pPr>
            <a:r>
              <a:rPr lang="en-US" altLang="zh-CN" sz="1200">
                <a:solidFill>
                  <a:schemeClr val="bg1"/>
                </a:solidFill>
                <a:latin typeface="锐字逼格锐线体简4.0(原名张海山锐线体简）" panose="02010604000000000000" charset="-122"/>
                <a:ea typeface="锐字逼格锐线体简4.0(原名张海山锐线体简）" panose="02010604000000000000" charset="-122"/>
              </a:rPr>
              <a:t>中国电信获得3.4-3.5GHz的100MHz带宽；</a:t>
            </a:r>
            <a:endParaRPr lang="en-US"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150000"/>
              </a:lnSpc>
            </a:pPr>
            <a:r>
              <a:rPr lang="en-US" altLang="zh-CN" sz="1200">
                <a:solidFill>
                  <a:schemeClr val="bg1"/>
                </a:solidFill>
                <a:latin typeface="锐字逼格锐线体简4.0(原名张海山锐线体简）" panose="02010604000000000000" charset="-122"/>
                <a:ea typeface="锐字逼格锐线体简4.0(原名张海山锐线体简）" panose="02010604000000000000" charset="-122"/>
              </a:rPr>
              <a:t>中国联通获得3.5-3.6GHz的100MHz带宽；</a:t>
            </a:r>
            <a:endParaRPr lang="en-US"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150000"/>
              </a:lnSpc>
            </a:pPr>
            <a:r>
              <a:rPr lang="en-US" altLang="zh-CN" sz="1200">
                <a:solidFill>
                  <a:schemeClr val="bg1"/>
                </a:solidFill>
                <a:latin typeface="锐字逼格锐线体简4.0(原名张海山锐线体简）" panose="02010604000000000000" charset="-122"/>
                <a:ea typeface="锐字逼格锐线体简4.0(原名张海山锐线体简）" panose="02010604000000000000" charset="-122"/>
              </a:rPr>
              <a:t>中国移动获得2515-2675MHz的160MHz带宽及4.8-4.9GHz的100MHz带宽</a:t>
            </a:r>
            <a:endParaRPr lang="en-US"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3009" name="组合 3"/>
          <p:cNvGrpSpPr/>
          <p:nvPr/>
        </p:nvGrpSpPr>
        <p:grpSpPr>
          <a:xfrm>
            <a:off x="469900" y="247650"/>
            <a:ext cx="5849938" cy="1139825"/>
            <a:chOff x="8240" y="1967"/>
            <a:chExt cx="8104" cy="1793"/>
          </a:xfrm>
        </p:grpSpPr>
        <p:sp>
          <p:nvSpPr>
            <p:cNvPr id="43010" name="文本框 4"/>
            <p:cNvSpPr txBox="1"/>
            <p:nvPr/>
          </p:nvSpPr>
          <p:spPr>
            <a:xfrm>
              <a:off x="8344" y="3180"/>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频谱资源</a:t>
              </a:r>
              <a:endParaRPr lang="zh-CN" altLang="zh-CN">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43011" name="文本框 10"/>
            <p:cNvSpPr txBox="1"/>
            <p:nvPr/>
          </p:nvSpPr>
          <p:spPr>
            <a:xfrm>
              <a:off x="8240" y="1967"/>
              <a:ext cx="953"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A</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43012" name="文本框 11"/>
            <p:cNvSpPr txBox="1"/>
            <p:nvPr/>
          </p:nvSpPr>
          <p:spPr>
            <a:xfrm>
              <a:off x="8919" y="2746"/>
              <a:ext cx="603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  pplication  scenarios   </a:t>
              </a:r>
              <a:r>
                <a:rPr lang="en-US" altLang="zh-CN" sz="1200">
                  <a:solidFill>
                    <a:srgbClr val="F1F2F1"/>
                  </a:solidFill>
                  <a:latin typeface="Orator Std Pitch" panose="02010600010101010101" charset="-122"/>
                  <a:ea typeface="Orator Std Pitch" panose="02010600010101010101" charset="-122"/>
                  <a:sym typeface="宋体" panose="02010600030101010101" pitchFamily="2" charset="-122"/>
                </a:rPr>
                <a:t>5G </a:t>
              </a:r>
              <a:r>
                <a:rPr lang="en-US" altLang="zh-CN" sz="1200">
                  <a:solidFill>
                    <a:srgbClr val="F1F2F1"/>
                  </a:solidFill>
                  <a:latin typeface="Orator Std Pitch" panose="02010600010101010101" charset="-122"/>
                  <a:ea typeface="Orator Std Pitch" panose="02010600010101010101" charset="-122"/>
                </a:rPr>
                <a:t>and  spectrum  resources</a:t>
              </a:r>
              <a:endParaRPr lang="en-US" altLang="zh-CN" sz="1200">
                <a:solidFill>
                  <a:srgbClr val="F1F2F1"/>
                </a:solidFill>
                <a:latin typeface="Orator Std Pitch" panose="02010600010101010101" charset="-122"/>
                <a:ea typeface="Orator Std Pitch" panose="02010600010101010101" charset="-122"/>
              </a:endParaRPr>
            </a:p>
          </p:txBody>
        </p:sp>
      </p:grpSp>
      <p:pic>
        <p:nvPicPr>
          <p:cNvPr id="2" name="图片 1" descr="频谱资源"/>
          <p:cNvPicPr>
            <a:picLocks noChangeAspect="1"/>
          </p:cNvPicPr>
          <p:nvPr/>
        </p:nvPicPr>
        <p:blipFill>
          <a:blip r:embed="rId1"/>
          <a:stretch>
            <a:fillRect/>
          </a:stretch>
        </p:blipFill>
        <p:spPr>
          <a:xfrm>
            <a:off x="836930" y="1476375"/>
            <a:ext cx="6452235" cy="4032885"/>
          </a:xfrm>
          <a:prstGeom prst="rect">
            <a:avLst/>
          </a:prstGeom>
        </p:spPr>
      </p:pic>
      <p:sp>
        <p:nvSpPr>
          <p:cNvPr id="3" name="文本框 2"/>
          <p:cNvSpPr txBox="1"/>
          <p:nvPr/>
        </p:nvSpPr>
        <p:spPr>
          <a:xfrm>
            <a:off x="7664450" y="1723390"/>
            <a:ext cx="346710" cy="3538220"/>
          </a:xfrm>
          <a:prstGeom prst="rect">
            <a:avLst/>
          </a:prstGeom>
          <a:noFill/>
        </p:spPr>
        <p:txBody>
          <a:bodyPr wrap="square" rtlCol="0">
            <a:spAutoFit/>
          </a:bodyPr>
          <a:p>
            <a:pPr>
              <a:lnSpc>
                <a:spcPct val="200000"/>
              </a:lnSpc>
            </a:pPr>
            <a:r>
              <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rPr>
              <a:t>国家频谱资源有限</a:t>
            </a:r>
            <a:endPar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2190750" y="2446655"/>
            <a:ext cx="2146935" cy="1176020"/>
            <a:chOff x="3450" y="3853"/>
            <a:chExt cx="3381" cy="1852"/>
          </a:xfrm>
        </p:grpSpPr>
        <p:sp>
          <p:nvSpPr>
            <p:cNvPr id="12" name="文本框 11"/>
            <p:cNvSpPr txBox="1"/>
            <p:nvPr/>
          </p:nvSpPr>
          <p:spPr>
            <a:xfrm>
              <a:off x="3612" y="5125"/>
              <a:ext cx="1858" cy="580"/>
            </a:xfrm>
            <a:prstGeom prst="rect">
              <a:avLst/>
            </a:prstGeom>
            <a:noFill/>
            <a:effectLst>
              <a:glow>
                <a:schemeClr val="accent1">
                  <a:alpha val="100000"/>
                </a:schemeClr>
              </a:glow>
            </a:effectLst>
          </p:spPr>
          <p:txBody>
            <a:bodyPr wrap="square" rtlCol="0">
              <a:spAutoFit/>
            </a:bodyPr>
            <a:p>
              <a:r>
                <a:rPr lang="zh-CN" altLang="en-US" noProof="1">
                  <a:solidFill>
                    <a:srgbClr val="F1F2F1"/>
                  </a:solidFill>
                  <a:latin typeface="锐字锐线极限黑简1.0" panose="02010604000000000000" charset="-122"/>
                  <a:ea typeface="锐字锐线极限黑简1.0" panose="02010604000000000000" charset="-122"/>
                  <a:cs typeface="+mn-cs"/>
                </a:rPr>
                <a:t>双 工</a:t>
              </a:r>
              <a:endParaRPr lang="zh-CN" altLang="en-US" noProof="1">
                <a:solidFill>
                  <a:srgbClr val="F1F2F1"/>
                </a:solidFill>
                <a:latin typeface="锐字锐线极限黑简1.0" panose="02010604000000000000" charset="-122"/>
                <a:ea typeface="锐字锐线极限黑简1.0" panose="02010604000000000000" charset="-122"/>
              </a:endParaRPr>
            </a:p>
          </p:txBody>
        </p:sp>
        <p:sp>
          <p:nvSpPr>
            <p:cNvPr id="25605" name="文本框 12"/>
            <p:cNvSpPr txBox="1"/>
            <p:nvPr/>
          </p:nvSpPr>
          <p:spPr>
            <a:xfrm>
              <a:off x="3450" y="3853"/>
              <a:ext cx="500" cy="1597"/>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D</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25606" name="文本框 13"/>
            <p:cNvSpPr txBox="1"/>
            <p:nvPr/>
          </p:nvSpPr>
          <p:spPr>
            <a:xfrm>
              <a:off x="4205" y="4628"/>
              <a:ext cx="2627" cy="435"/>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uplex</a:t>
              </a:r>
              <a:endParaRPr lang="en-US" altLang="zh-CN" sz="1200">
                <a:solidFill>
                  <a:srgbClr val="F1F2F1"/>
                </a:solidFill>
                <a:latin typeface="Orator Std Pitch" panose="02010600010101010101" charset="-122"/>
                <a:ea typeface="Orator Std Pitch" panose="02010600010101010101" charset="-122"/>
              </a:endParaRPr>
            </a:p>
          </p:txBody>
        </p:sp>
      </p:grpSp>
      <p:grpSp>
        <p:nvGrpSpPr>
          <p:cNvPr id="3" name="组合 2"/>
          <p:cNvGrpSpPr/>
          <p:nvPr/>
        </p:nvGrpSpPr>
        <p:grpSpPr>
          <a:xfrm>
            <a:off x="4039235" y="2009140"/>
            <a:ext cx="4112260" cy="1835150"/>
            <a:chOff x="6361" y="3164"/>
            <a:chExt cx="6476" cy="2890"/>
          </a:xfrm>
        </p:grpSpPr>
        <p:sp>
          <p:nvSpPr>
            <p:cNvPr id="8" name="椭圆 7"/>
            <p:cNvSpPr/>
            <p:nvPr/>
          </p:nvSpPr>
          <p:spPr>
            <a:xfrm>
              <a:off x="8746" y="4578"/>
              <a:ext cx="283" cy="283"/>
            </a:xfrm>
            <a:prstGeom prst="ellipse">
              <a:avLst/>
            </a:prstGeom>
            <a:solidFill>
              <a:srgbClr val="77E3E9"/>
            </a:solidFill>
            <a:ln>
              <a:solidFill>
                <a:srgbClr val="BEFAF9"/>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 name="椭圆 8"/>
            <p:cNvSpPr>
              <a:spLocks noChangeAspect="1"/>
            </p:cNvSpPr>
            <p:nvPr/>
          </p:nvSpPr>
          <p:spPr>
            <a:xfrm>
              <a:off x="8576" y="4243"/>
              <a:ext cx="170" cy="170"/>
            </a:xfrm>
            <a:prstGeom prst="ellipse">
              <a:avLst/>
            </a:prstGeom>
            <a:solidFill>
              <a:srgbClr val="77E3E9"/>
            </a:solidFill>
            <a:ln>
              <a:solidFill>
                <a:srgbClr val="BEFAF9"/>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1" name="任意多边形 10"/>
            <p:cNvSpPr/>
            <p:nvPr/>
          </p:nvSpPr>
          <p:spPr>
            <a:xfrm>
              <a:off x="6361" y="4752"/>
              <a:ext cx="933" cy="1247"/>
            </a:xfrm>
            <a:custGeom>
              <a:avLst/>
              <a:gdLst>
                <a:gd name="connisteX0" fmla="*/ 592455 w 592455"/>
                <a:gd name="connsiteY0" fmla="*/ 791845 h 791845"/>
                <a:gd name="connisteX1" fmla="*/ 0 w 592455"/>
                <a:gd name="connsiteY1" fmla="*/ 0 h 791845"/>
                <a:gd name="connisteX2" fmla="*/ -1663700 w 592455"/>
                <a:gd name="connsiteY2" fmla="*/ -186055 h 791845"/>
              </a:gdLst>
              <a:ahLst/>
              <a:cxnLst>
                <a:cxn ang="0">
                  <a:pos x="connisteX0" y="connsiteY0"/>
                </a:cxn>
                <a:cxn ang="0">
                  <a:pos x="connisteX1" y="connsiteY1"/>
                </a:cxn>
                <a:cxn ang="0">
                  <a:pos x="connisteX2" y="connsiteY2"/>
                </a:cxn>
              </a:cxnLst>
              <a:rect l="l" t="t" r="r" b="b"/>
              <a:pathLst>
                <a:path w="592455" h="791845">
                  <a:moveTo>
                    <a:pt x="592455" y="791845"/>
                  </a:moveTo>
                  <a:cubicBezTo>
                    <a:pt x="507365" y="636905"/>
                    <a:pt x="451485" y="195580"/>
                    <a:pt x="0" y="0"/>
                  </a:cubicBezTo>
                </a:path>
              </a:pathLst>
            </a:custGeom>
            <a:noFill/>
            <a:ln>
              <a:gradFill>
                <a:gsLst>
                  <a:gs pos="100000">
                    <a:srgbClr val="74777E"/>
                  </a:gs>
                  <a:gs pos="0">
                    <a:srgbClr val="2E3037"/>
                  </a:gs>
                  <a:gs pos="41000">
                    <a:srgbClr val="575A61"/>
                  </a:gs>
                  <a:gs pos="83000">
                    <a:srgbClr val="474850"/>
                  </a:gs>
                  <a:gs pos="100000">
                    <a:srgbClr val="3A3A3B"/>
                  </a:gs>
                </a:gsLst>
                <a:lin ang="52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8" name="任意多边形 17"/>
            <p:cNvSpPr/>
            <p:nvPr/>
          </p:nvSpPr>
          <p:spPr>
            <a:xfrm>
              <a:off x="8897" y="3164"/>
              <a:ext cx="3940" cy="2890"/>
            </a:xfrm>
            <a:custGeom>
              <a:avLst/>
              <a:gdLst>
                <a:gd name="connisteX0" fmla="*/ 0 w 2501900"/>
                <a:gd name="connsiteY0" fmla="*/ 0 h 1834971"/>
                <a:gd name="connisteX1" fmla="*/ 960755 w 2501900"/>
                <a:gd name="connsiteY1" fmla="*/ 1667510 h 1834971"/>
                <a:gd name="connisteX2" fmla="*/ 2501900 w 2501900"/>
                <a:gd name="connsiteY2" fmla="*/ 1701800 h 1834971"/>
              </a:gdLst>
              <a:ahLst/>
              <a:cxnLst>
                <a:cxn ang="0">
                  <a:pos x="connisteX0" y="connsiteY0"/>
                </a:cxn>
                <a:cxn ang="0">
                  <a:pos x="connisteX1" y="connsiteY1"/>
                </a:cxn>
                <a:cxn ang="0">
                  <a:pos x="connisteX2" y="connsiteY2"/>
                </a:cxn>
              </a:cxnLst>
              <a:rect l="l" t="t" r="r" b="b"/>
              <a:pathLst>
                <a:path w="2501900" h="1834972">
                  <a:moveTo>
                    <a:pt x="0" y="0"/>
                  </a:moveTo>
                  <a:cubicBezTo>
                    <a:pt x="161290" y="332740"/>
                    <a:pt x="460375" y="1327150"/>
                    <a:pt x="960755" y="1667510"/>
                  </a:cubicBezTo>
                  <a:cubicBezTo>
                    <a:pt x="1461135" y="2007870"/>
                    <a:pt x="2212975" y="1728470"/>
                    <a:pt x="2501900" y="1701800"/>
                  </a:cubicBezTo>
                </a:path>
              </a:pathLst>
            </a:custGeom>
            <a:noFill/>
            <a:ln>
              <a:gradFill>
                <a:gsLst>
                  <a:gs pos="100000">
                    <a:srgbClr val="2E3037"/>
                  </a:gs>
                  <a:gs pos="0">
                    <a:srgbClr val="53575D"/>
                  </a:gs>
                  <a:gs pos="41000">
                    <a:srgbClr val="575A61"/>
                  </a:gs>
                  <a:gs pos="83000">
                    <a:srgbClr val="474850"/>
                  </a:gs>
                  <a:gs pos="100000">
                    <a:srgbClr val="3A3A3B"/>
                  </a:gs>
                </a:gsLst>
                <a:lin ang="52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99"/>
          <p:cNvSpPr txBox="1"/>
          <p:nvPr/>
        </p:nvSpPr>
        <p:spPr>
          <a:xfrm>
            <a:off x="623888" y="1658938"/>
            <a:ext cx="5080000" cy="952500"/>
          </a:xfrm>
          <a:prstGeom prst="rect">
            <a:avLst/>
          </a:prstGeom>
          <a:noFill/>
          <a:ln w="9525">
            <a:noFill/>
          </a:ln>
        </p:spPr>
        <p:txBody>
          <a:bodyPr anchor="t">
            <a:spAutoFit/>
          </a:bodyPr>
          <a:p>
            <a:pPr>
              <a:lnSpc>
                <a:spcPct val="200000"/>
              </a:lnSpc>
            </a:pPr>
            <a:r>
              <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rPr>
              <a:t>单工</a:t>
            </a:r>
            <a:endPar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r>
              <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rPr>
              <a:t>特点，单项通信</a:t>
            </a:r>
            <a:endPar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grpSp>
        <p:nvGrpSpPr>
          <p:cNvPr id="26626" name="组合 1"/>
          <p:cNvGrpSpPr/>
          <p:nvPr/>
        </p:nvGrpSpPr>
        <p:grpSpPr>
          <a:xfrm>
            <a:off x="469900" y="247650"/>
            <a:ext cx="5233988" cy="1196975"/>
            <a:chOff x="8240" y="1967"/>
            <a:chExt cx="8243" cy="1885"/>
          </a:xfrm>
        </p:grpSpPr>
        <p:sp>
          <p:nvSpPr>
            <p:cNvPr id="26627" name="文本框 2"/>
            <p:cNvSpPr txBox="1"/>
            <p:nvPr/>
          </p:nvSpPr>
          <p:spPr>
            <a:xfrm>
              <a:off x="8240" y="1967"/>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D</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26628" name="文本框 5"/>
            <p:cNvSpPr txBox="1"/>
            <p:nvPr/>
          </p:nvSpPr>
          <p:spPr>
            <a:xfrm>
              <a:off x="8986"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uplex</a:t>
              </a:r>
              <a:endParaRPr lang="en-US" altLang="zh-CN" sz="1200">
                <a:solidFill>
                  <a:srgbClr val="F1F2F1"/>
                </a:solidFill>
                <a:latin typeface="Orator Std Pitch" panose="02010600010101010101" charset="-122"/>
                <a:ea typeface="Orator Std Pitch" panose="02010600010101010101" charset="-122"/>
              </a:endParaRPr>
            </a:p>
          </p:txBody>
        </p:sp>
        <p:sp>
          <p:nvSpPr>
            <p:cNvPr id="26629" name="文本框 6"/>
            <p:cNvSpPr txBox="1"/>
            <p:nvPr/>
          </p:nvSpPr>
          <p:spPr>
            <a:xfrm>
              <a:off x="8483" y="3272"/>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双工</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grpSp>
      <p:pic>
        <p:nvPicPr>
          <p:cNvPr id="26630" name="图片 7" descr="单向通道"/>
          <p:cNvPicPr>
            <a:picLocks noChangeAspect="1"/>
          </p:cNvPicPr>
          <p:nvPr/>
        </p:nvPicPr>
        <p:blipFill>
          <a:blip r:embed="rId1"/>
          <a:stretch>
            <a:fillRect/>
          </a:stretch>
        </p:blipFill>
        <p:spPr>
          <a:xfrm>
            <a:off x="866775" y="3005138"/>
            <a:ext cx="7142163" cy="549275"/>
          </a:xfrm>
          <a:prstGeom prst="rect">
            <a:avLst/>
          </a:prstGeom>
          <a:noFill/>
          <a:ln w="9525">
            <a:noFill/>
          </a:ln>
        </p:spPr>
      </p:pic>
      <p:pic>
        <p:nvPicPr>
          <p:cNvPr id="26631" name="图片 13" descr="广播 (2)"/>
          <p:cNvPicPr>
            <a:picLocks noChangeAspect="1"/>
          </p:cNvPicPr>
          <p:nvPr/>
        </p:nvPicPr>
        <p:blipFill>
          <a:blip r:embed="rId2"/>
          <a:stretch>
            <a:fillRect/>
          </a:stretch>
        </p:blipFill>
        <p:spPr>
          <a:xfrm>
            <a:off x="3248025" y="5027930"/>
            <a:ext cx="252730" cy="252730"/>
          </a:xfrm>
          <a:prstGeom prst="rect">
            <a:avLst/>
          </a:prstGeom>
          <a:noFill/>
          <a:ln w="9525">
            <a:noFill/>
          </a:ln>
        </p:spPr>
      </p:pic>
      <p:pic>
        <p:nvPicPr>
          <p:cNvPr id="26632" name="图片 14" descr="听众"/>
          <p:cNvPicPr>
            <a:picLocks noChangeAspect="1"/>
          </p:cNvPicPr>
          <p:nvPr/>
        </p:nvPicPr>
        <p:blipFill>
          <a:blip r:embed="rId3"/>
          <a:stretch>
            <a:fillRect/>
          </a:stretch>
        </p:blipFill>
        <p:spPr>
          <a:xfrm>
            <a:off x="5429250" y="5045075"/>
            <a:ext cx="216535" cy="217805"/>
          </a:xfrm>
          <a:prstGeom prst="rect">
            <a:avLst/>
          </a:prstGeom>
          <a:noFill/>
          <a:ln w="9525">
            <a:noFill/>
          </a:ln>
        </p:spPr>
      </p:pic>
      <p:cxnSp>
        <p:nvCxnSpPr>
          <p:cNvPr id="16" name="直接箭头连接符 15"/>
          <p:cNvCxnSpPr/>
          <p:nvPr/>
        </p:nvCxnSpPr>
        <p:spPr>
          <a:xfrm>
            <a:off x="3812540" y="5154295"/>
            <a:ext cx="1250950" cy="0"/>
          </a:xfrm>
          <a:prstGeom prst="straightConnector1">
            <a:avLst/>
          </a:prstGeom>
          <a:ln w="4445" cmpd="sng">
            <a:solidFill>
              <a:schemeClr val="bg1"/>
            </a:solidFill>
            <a:prstDash val="lg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99"/>
          <p:cNvSpPr txBox="1"/>
          <p:nvPr/>
        </p:nvSpPr>
        <p:spPr>
          <a:xfrm>
            <a:off x="555625" y="1552575"/>
            <a:ext cx="5080000" cy="952500"/>
          </a:xfrm>
          <a:prstGeom prst="rect">
            <a:avLst/>
          </a:prstGeom>
          <a:noFill/>
          <a:ln w="9525">
            <a:noFill/>
          </a:ln>
        </p:spPr>
        <p:txBody>
          <a:bodyPr anchor="t">
            <a:spAutoFit/>
          </a:bodyPr>
          <a:p>
            <a:pPr>
              <a:lnSpc>
                <a:spcPct val="200000"/>
              </a:lnSpc>
            </a:pPr>
            <a:r>
              <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rPr>
              <a:t>半双工</a:t>
            </a:r>
            <a:endPar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r>
              <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rPr>
              <a:t>特点，同一时间只能单项通信</a:t>
            </a:r>
            <a:endPar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grpSp>
        <p:nvGrpSpPr>
          <p:cNvPr id="27650" name="组合 7"/>
          <p:cNvGrpSpPr/>
          <p:nvPr/>
        </p:nvGrpSpPr>
        <p:grpSpPr>
          <a:xfrm>
            <a:off x="469900" y="247650"/>
            <a:ext cx="5233988" cy="1196975"/>
            <a:chOff x="8240" y="1967"/>
            <a:chExt cx="8243" cy="1885"/>
          </a:xfrm>
        </p:grpSpPr>
        <p:sp>
          <p:nvSpPr>
            <p:cNvPr id="27651" name="文本框 8"/>
            <p:cNvSpPr txBox="1"/>
            <p:nvPr/>
          </p:nvSpPr>
          <p:spPr>
            <a:xfrm>
              <a:off x="8240" y="1967"/>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D</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27652" name="文本框 9"/>
            <p:cNvSpPr txBox="1"/>
            <p:nvPr/>
          </p:nvSpPr>
          <p:spPr>
            <a:xfrm>
              <a:off x="8986"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sym typeface="宋体" panose="02010600030101010101" pitchFamily="2" charset="-122"/>
                </a:rPr>
                <a:t>uplex</a:t>
              </a:r>
              <a:endParaRPr lang="en-US" altLang="zh-CN" sz="1200">
                <a:solidFill>
                  <a:srgbClr val="F1F2F1"/>
                </a:solidFill>
                <a:latin typeface="Orator Std Pitch" panose="02010600010101010101" charset="-122"/>
                <a:ea typeface="Orator Std Pitch" panose="02010600010101010101" charset="-122"/>
              </a:endParaRPr>
            </a:p>
          </p:txBody>
        </p:sp>
        <p:sp>
          <p:nvSpPr>
            <p:cNvPr id="27653" name="文本框 12"/>
            <p:cNvSpPr txBox="1"/>
            <p:nvPr/>
          </p:nvSpPr>
          <p:spPr>
            <a:xfrm>
              <a:off x="8483" y="3272"/>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双工</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grpSp>
      <p:pic>
        <p:nvPicPr>
          <p:cNvPr id="27654" name="图片 13" descr="双向通道1"/>
          <p:cNvPicPr>
            <a:picLocks noChangeAspect="1"/>
          </p:cNvPicPr>
          <p:nvPr/>
        </p:nvPicPr>
        <p:blipFill>
          <a:blip r:embed="rId1"/>
          <a:stretch>
            <a:fillRect/>
          </a:stretch>
        </p:blipFill>
        <p:spPr>
          <a:xfrm>
            <a:off x="787400" y="2879725"/>
            <a:ext cx="7856538" cy="1193800"/>
          </a:xfrm>
          <a:prstGeom prst="rect">
            <a:avLst/>
          </a:prstGeom>
          <a:noFill/>
          <a:ln w="9525">
            <a:noFill/>
          </a:ln>
        </p:spPr>
      </p:pic>
      <p:pic>
        <p:nvPicPr>
          <p:cNvPr id="27655" name="图片 14" descr="web-icon_无线对讲机 (1)"/>
          <p:cNvPicPr>
            <a:picLocks noChangeAspect="1"/>
          </p:cNvPicPr>
          <p:nvPr/>
        </p:nvPicPr>
        <p:blipFill>
          <a:blip r:embed="rId2"/>
          <a:stretch>
            <a:fillRect/>
          </a:stretch>
        </p:blipFill>
        <p:spPr>
          <a:xfrm>
            <a:off x="3247200" y="5029200"/>
            <a:ext cx="252000" cy="252000"/>
          </a:xfrm>
          <a:prstGeom prst="rect">
            <a:avLst/>
          </a:prstGeom>
          <a:noFill/>
          <a:ln w="9525">
            <a:noFill/>
          </a:ln>
        </p:spPr>
      </p:pic>
      <p:pic>
        <p:nvPicPr>
          <p:cNvPr id="27656" name="图片 15" descr="web-icon_无线对讲机 (1)"/>
          <p:cNvPicPr>
            <a:picLocks noChangeAspect="1"/>
          </p:cNvPicPr>
          <p:nvPr/>
        </p:nvPicPr>
        <p:blipFill>
          <a:blip r:embed="rId2"/>
          <a:stretch>
            <a:fillRect/>
          </a:stretch>
        </p:blipFill>
        <p:spPr>
          <a:xfrm>
            <a:off x="5428800" y="5043600"/>
            <a:ext cx="252000" cy="252000"/>
          </a:xfrm>
          <a:prstGeom prst="rect">
            <a:avLst/>
          </a:prstGeom>
          <a:noFill/>
          <a:ln w="9525">
            <a:noFill/>
          </a:ln>
        </p:spPr>
      </p:pic>
      <p:cxnSp>
        <p:nvCxnSpPr>
          <p:cNvPr id="16" name="直接箭头连接符 15"/>
          <p:cNvCxnSpPr/>
          <p:nvPr/>
        </p:nvCxnSpPr>
        <p:spPr>
          <a:xfrm>
            <a:off x="3838575" y="5100320"/>
            <a:ext cx="1250950" cy="0"/>
          </a:xfrm>
          <a:prstGeom prst="straightConnector1">
            <a:avLst/>
          </a:prstGeom>
          <a:ln w="4445" cmpd="sng">
            <a:solidFill>
              <a:schemeClr val="bg1"/>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 name="直接箭头连接符 1"/>
          <p:cNvCxnSpPr/>
          <p:nvPr/>
        </p:nvCxnSpPr>
        <p:spPr>
          <a:xfrm>
            <a:off x="3838575" y="5237480"/>
            <a:ext cx="1250950" cy="0"/>
          </a:xfrm>
          <a:prstGeom prst="straightConnector1">
            <a:avLst/>
          </a:prstGeom>
          <a:ln w="4445" cmpd="sng">
            <a:solidFill>
              <a:schemeClr val="bg1"/>
            </a:solidFill>
            <a:prstDash val="lgDash"/>
            <a:headEnd type="arrow"/>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99"/>
          <p:cNvSpPr txBox="1"/>
          <p:nvPr/>
        </p:nvSpPr>
        <p:spPr>
          <a:xfrm>
            <a:off x="701675" y="1538288"/>
            <a:ext cx="5080000" cy="954087"/>
          </a:xfrm>
          <a:prstGeom prst="rect">
            <a:avLst/>
          </a:prstGeom>
          <a:noFill/>
          <a:ln w="9525">
            <a:noFill/>
          </a:ln>
        </p:spPr>
        <p:txBody>
          <a:bodyPr anchor="t">
            <a:spAutoFit/>
          </a:bodyPr>
          <a:p>
            <a:pPr>
              <a:lnSpc>
                <a:spcPct val="200000"/>
              </a:lnSpc>
            </a:pPr>
            <a:r>
              <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rPr>
              <a:t>全双工</a:t>
            </a:r>
            <a:endPar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r>
              <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rPr>
              <a:t>特点，同时，多向通信</a:t>
            </a:r>
            <a:endPar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grpSp>
        <p:nvGrpSpPr>
          <p:cNvPr id="28674" name="组合 1"/>
          <p:cNvGrpSpPr/>
          <p:nvPr/>
        </p:nvGrpSpPr>
        <p:grpSpPr>
          <a:xfrm>
            <a:off x="469900" y="247650"/>
            <a:ext cx="5233988" cy="1196975"/>
            <a:chOff x="8240" y="1967"/>
            <a:chExt cx="8243" cy="1885"/>
          </a:xfrm>
        </p:grpSpPr>
        <p:sp>
          <p:nvSpPr>
            <p:cNvPr id="28675" name="文本框 2"/>
            <p:cNvSpPr txBox="1"/>
            <p:nvPr/>
          </p:nvSpPr>
          <p:spPr>
            <a:xfrm>
              <a:off x="8240" y="1967"/>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D</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28676" name="文本框 5"/>
            <p:cNvSpPr txBox="1"/>
            <p:nvPr/>
          </p:nvSpPr>
          <p:spPr>
            <a:xfrm>
              <a:off x="8986"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sym typeface="宋体" panose="02010600030101010101" pitchFamily="2" charset="-122"/>
                </a:rPr>
                <a:t>uplex</a:t>
              </a:r>
              <a:endParaRPr lang="en-US" altLang="zh-CN" sz="1200">
                <a:solidFill>
                  <a:srgbClr val="F1F2F1"/>
                </a:solidFill>
                <a:latin typeface="Orator Std Pitch" panose="02010600010101010101" charset="-122"/>
                <a:ea typeface="Orator Std Pitch" panose="02010600010101010101" charset="-122"/>
              </a:endParaRPr>
            </a:p>
          </p:txBody>
        </p:sp>
        <p:sp>
          <p:nvSpPr>
            <p:cNvPr id="28677" name="文本框 6"/>
            <p:cNvSpPr txBox="1"/>
            <p:nvPr/>
          </p:nvSpPr>
          <p:spPr>
            <a:xfrm>
              <a:off x="8483" y="3272"/>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双工</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grpSp>
      <p:pic>
        <p:nvPicPr>
          <p:cNvPr id="28678" name="图片 9" descr="双向通道2"/>
          <p:cNvPicPr>
            <a:picLocks noChangeAspect="1"/>
          </p:cNvPicPr>
          <p:nvPr/>
        </p:nvPicPr>
        <p:blipFill>
          <a:blip r:embed="rId1"/>
          <a:stretch>
            <a:fillRect/>
          </a:stretch>
        </p:blipFill>
        <p:spPr>
          <a:xfrm>
            <a:off x="808038" y="2922588"/>
            <a:ext cx="7527925" cy="1146175"/>
          </a:xfrm>
          <a:prstGeom prst="rect">
            <a:avLst/>
          </a:prstGeom>
          <a:noFill/>
          <a:ln w="9525">
            <a:noFill/>
          </a:ln>
        </p:spPr>
      </p:pic>
      <p:pic>
        <p:nvPicPr>
          <p:cNvPr id="28680" name="图片 7" descr="通信-18"/>
          <p:cNvPicPr>
            <a:picLocks noChangeAspect="1"/>
          </p:cNvPicPr>
          <p:nvPr/>
        </p:nvPicPr>
        <p:blipFill>
          <a:blip r:embed="rId2"/>
          <a:stretch>
            <a:fillRect/>
          </a:stretch>
        </p:blipFill>
        <p:spPr>
          <a:xfrm>
            <a:off x="3247200" y="5029200"/>
            <a:ext cx="252730" cy="252095"/>
          </a:xfrm>
          <a:prstGeom prst="rect">
            <a:avLst/>
          </a:prstGeom>
          <a:noFill/>
          <a:ln w="9525">
            <a:noFill/>
          </a:ln>
        </p:spPr>
      </p:pic>
      <p:pic>
        <p:nvPicPr>
          <p:cNvPr id="28681" name="图片 8" descr="通信-18"/>
          <p:cNvPicPr>
            <a:picLocks noChangeAspect="1"/>
          </p:cNvPicPr>
          <p:nvPr/>
        </p:nvPicPr>
        <p:blipFill>
          <a:blip r:embed="rId2"/>
          <a:stretch>
            <a:fillRect/>
          </a:stretch>
        </p:blipFill>
        <p:spPr>
          <a:xfrm flipH="1">
            <a:off x="5428800" y="5043600"/>
            <a:ext cx="278130" cy="252095"/>
          </a:xfrm>
          <a:prstGeom prst="rect">
            <a:avLst/>
          </a:prstGeom>
          <a:noFill/>
          <a:ln w="9525">
            <a:noFill/>
          </a:ln>
        </p:spPr>
      </p:pic>
      <p:cxnSp>
        <p:nvCxnSpPr>
          <p:cNvPr id="16" name="直接箭头连接符 15"/>
          <p:cNvCxnSpPr/>
          <p:nvPr/>
        </p:nvCxnSpPr>
        <p:spPr>
          <a:xfrm>
            <a:off x="3838575" y="5100320"/>
            <a:ext cx="1250950" cy="0"/>
          </a:xfrm>
          <a:prstGeom prst="straightConnector1">
            <a:avLst/>
          </a:prstGeom>
          <a:ln w="4445" cmpd="sng">
            <a:solidFill>
              <a:schemeClr val="bg1"/>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 name="直接箭头连接符 1"/>
          <p:cNvCxnSpPr/>
          <p:nvPr/>
        </p:nvCxnSpPr>
        <p:spPr>
          <a:xfrm>
            <a:off x="3838575" y="5237480"/>
            <a:ext cx="1250950" cy="0"/>
          </a:xfrm>
          <a:prstGeom prst="straightConnector1">
            <a:avLst/>
          </a:prstGeom>
          <a:ln w="4445" cmpd="sng">
            <a:solidFill>
              <a:schemeClr val="bg1"/>
            </a:solidFill>
            <a:prstDash val="lgDash"/>
            <a:headEnd type="arrow"/>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13" name="图片 5" descr="D:\新媒体\线下分享会\PPT\上半场素材\FDDTDD.pngFDDTDD"/>
          <p:cNvPicPr>
            <a:picLocks noChangeAspect="1"/>
          </p:cNvPicPr>
          <p:nvPr/>
        </p:nvPicPr>
        <p:blipFill>
          <a:blip r:embed="rId1"/>
          <a:srcRect t="14" b="14"/>
          <a:stretch>
            <a:fillRect/>
          </a:stretch>
        </p:blipFill>
        <p:spPr>
          <a:xfrm>
            <a:off x="943610" y="1017905"/>
            <a:ext cx="7045325" cy="4402138"/>
          </a:xfrm>
          <a:prstGeom prst="rect">
            <a:avLst/>
          </a:prstGeom>
          <a:noFill/>
          <a:ln w="9525">
            <a:noFill/>
          </a:ln>
        </p:spPr>
      </p:pic>
      <p:sp>
        <p:nvSpPr>
          <p:cNvPr id="29702" name="文本框 99"/>
          <p:cNvSpPr txBox="1"/>
          <p:nvPr/>
        </p:nvSpPr>
        <p:spPr>
          <a:xfrm>
            <a:off x="1754505" y="4737735"/>
            <a:ext cx="1644650" cy="521970"/>
          </a:xfrm>
          <a:prstGeom prst="rect">
            <a:avLst/>
          </a:prstGeom>
          <a:noFill/>
          <a:ln w="9525">
            <a:noFill/>
          </a:ln>
        </p:spPr>
        <p:txBody>
          <a:bodyPr wrap="square" anchor="t">
            <a:spAutoFit/>
          </a:bodyPr>
          <a:p>
            <a:pPr algn="ctr">
              <a:lnSpc>
                <a:spcPct val="200000"/>
              </a:lnSpc>
            </a:pPr>
            <a:r>
              <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rPr>
              <a:t>频分双工</a:t>
            </a:r>
            <a:endParaRPr lang="en-US" altLang="zh-CN" sz="14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2" name="文本框 99"/>
          <p:cNvSpPr txBox="1"/>
          <p:nvPr/>
        </p:nvSpPr>
        <p:spPr>
          <a:xfrm>
            <a:off x="5681980" y="4737735"/>
            <a:ext cx="1644650" cy="521970"/>
          </a:xfrm>
          <a:prstGeom prst="rect">
            <a:avLst/>
          </a:prstGeom>
          <a:noFill/>
          <a:ln w="9525">
            <a:noFill/>
          </a:ln>
        </p:spPr>
        <p:txBody>
          <a:bodyPr wrap="square" anchor="t">
            <a:spAutoFit/>
          </a:bodyPr>
          <a:p>
            <a:pPr algn="ctr">
              <a:lnSpc>
                <a:spcPct val="200000"/>
              </a:lnSpc>
            </a:pPr>
            <a:r>
              <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rPr>
              <a:t>时分双工</a:t>
            </a:r>
            <a:endParaRPr lang="en-US" altLang="zh-CN" sz="14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grpSp>
        <p:nvGrpSpPr>
          <p:cNvPr id="28674" name="组合 1"/>
          <p:cNvGrpSpPr/>
          <p:nvPr/>
        </p:nvGrpSpPr>
        <p:grpSpPr>
          <a:xfrm>
            <a:off x="469900" y="247650"/>
            <a:ext cx="5233988" cy="1196975"/>
            <a:chOff x="8240" y="1967"/>
            <a:chExt cx="8243" cy="1885"/>
          </a:xfrm>
        </p:grpSpPr>
        <p:sp>
          <p:nvSpPr>
            <p:cNvPr id="28675" name="文本框 2"/>
            <p:cNvSpPr txBox="1"/>
            <p:nvPr/>
          </p:nvSpPr>
          <p:spPr>
            <a:xfrm>
              <a:off x="8240" y="1967"/>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D</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28676" name="文本框 5"/>
            <p:cNvSpPr txBox="1"/>
            <p:nvPr/>
          </p:nvSpPr>
          <p:spPr>
            <a:xfrm>
              <a:off x="8986"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sym typeface="宋体" panose="02010600030101010101" pitchFamily="2" charset="-122"/>
                </a:rPr>
                <a:t>uplex</a:t>
              </a:r>
              <a:endParaRPr lang="en-US" altLang="zh-CN" sz="1200">
                <a:solidFill>
                  <a:srgbClr val="F1F2F1"/>
                </a:solidFill>
                <a:latin typeface="Orator Std Pitch" panose="02010600010101010101" charset="-122"/>
                <a:ea typeface="Orator Std Pitch" panose="02010600010101010101" charset="-122"/>
              </a:endParaRPr>
            </a:p>
          </p:txBody>
        </p:sp>
        <p:sp>
          <p:nvSpPr>
            <p:cNvPr id="28677" name="文本框 6"/>
            <p:cNvSpPr txBox="1"/>
            <p:nvPr/>
          </p:nvSpPr>
          <p:spPr>
            <a:xfrm>
              <a:off x="8483" y="3272"/>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双工</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文本框 16"/>
          <p:cNvSpPr txBox="1"/>
          <p:nvPr/>
        </p:nvSpPr>
        <p:spPr>
          <a:xfrm>
            <a:off x="1180465" y="3773805"/>
            <a:ext cx="633730" cy="368300"/>
          </a:xfrm>
          <a:prstGeom prst="rect">
            <a:avLst/>
          </a:prstGeom>
          <a:noFill/>
        </p:spPr>
        <p:txBody>
          <a:bodyPr wrap="square" rtlCol="0">
            <a:spAutoFit/>
          </a:bodyPr>
          <a:p>
            <a:pPr algn="ctr"/>
            <a:r>
              <a:rPr lang="en-US" altLang="zh-CN" b="1">
                <a:solidFill>
                  <a:schemeClr val="bg1"/>
                </a:solidFill>
                <a:latin typeface="锐字逼格锐线体简4.0(原名张海山锐线体简）" panose="02010604000000000000" charset="-122"/>
                <a:ea typeface="锐字逼格锐线体简4.0(原名张海山锐线体简）" panose="02010604000000000000" charset="-122"/>
              </a:rPr>
              <a:t>A</a:t>
            </a:r>
            <a:endParaRPr lang="en-US" altLang="zh-CN" b="1">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grpSp>
        <p:nvGrpSpPr>
          <p:cNvPr id="28674" name="组合 1"/>
          <p:cNvGrpSpPr/>
          <p:nvPr/>
        </p:nvGrpSpPr>
        <p:grpSpPr>
          <a:xfrm>
            <a:off x="469900" y="247650"/>
            <a:ext cx="5233988" cy="1196975"/>
            <a:chOff x="8240" y="1967"/>
            <a:chExt cx="8243" cy="1885"/>
          </a:xfrm>
        </p:grpSpPr>
        <p:sp>
          <p:nvSpPr>
            <p:cNvPr id="28675" name="文本框 2"/>
            <p:cNvSpPr txBox="1"/>
            <p:nvPr/>
          </p:nvSpPr>
          <p:spPr>
            <a:xfrm>
              <a:off x="8240" y="1967"/>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D</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28676" name="文本框 5"/>
            <p:cNvSpPr txBox="1"/>
            <p:nvPr/>
          </p:nvSpPr>
          <p:spPr>
            <a:xfrm>
              <a:off x="8986"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sym typeface="宋体" panose="02010600030101010101" pitchFamily="2" charset="-122"/>
                </a:rPr>
                <a:t>uplex</a:t>
              </a:r>
              <a:endParaRPr lang="en-US" altLang="zh-CN" sz="1200">
                <a:solidFill>
                  <a:srgbClr val="F1F2F1"/>
                </a:solidFill>
                <a:latin typeface="Orator Std Pitch" panose="02010600010101010101" charset="-122"/>
                <a:ea typeface="Orator Std Pitch" panose="02010600010101010101" charset="-122"/>
              </a:endParaRPr>
            </a:p>
          </p:txBody>
        </p:sp>
        <p:sp>
          <p:nvSpPr>
            <p:cNvPr id="28677" name="文本框 6"/>
            <p:cNvSpPr txBox="1"/>
            <p:nvPr/>
          </p:nvSpPr>
          <p:spPr>
            <a:xfrm>
              <a:off x="8483" y="3272"/>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双工</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grpSp>
      <p:pic>
        <p:nvPicPr>
          <p:cNvPr id="3" name="图片 2" descr="001"/>
          <p:cNvPicPr>
            <a:picLocks noChangeAspect="1"/>
          </p:cNvPicPr>
          <p:nvPr/>
        </p:nvPicPr>
        <p:blipFill>
          <a:blip r:embed="rId1"/>
          <a:stretch>
            <a:fillRect/>
          </a:stretch>
        </p:blipFill>
        <p:spPr>
          <a:xfrm>
            <a:off x="2034540" y="3622040"/>
            <a:ext cx="5292090" cy="671830"/>
          </a:xfrm>
          <a:prstGeom prst="rect">
            <a:avLst/>
          </a:prstGeom>
        </p:spPr>
      </p:pic>
      <p:pic>
        <p:nvPicPr>
          <p:cNvPr id="4" name="图片 3" descr="002"/>
          <p:cNvPicPr>
            <a:picLocks noChangeAspect="1"/>
          </p:cNvPicPr>
          <p:nvPr/>
        </p:nvPicPr>
        <p:blipFill>
          <a:blip r:embed="rId2"/>
          <a:stretch>
            <a:fillRect/>
          </a:stretch>
        </p:blipFill>
        <p:spPr>
          <a:xfrm>
            <a:off x="2021205" y="2296795"/>
            <a:ext cx="5305425" cy="671830"/>
          </a:xfrm>
          <a:prstGeom prst="rect">
            <a:avLst/>
          </a:prstGeom>
        </p:spPr>
      </p:pic>
      <p:pic>
        <p:nvPicPr>
          <p:cNvPr id="5" name="图片 4" descr="003"/>
          <p:cNvPicPr>
            <a:picLocks noChangeAspect="1"/>
          </p:cNvPicPr>
          <p:nvPr/>
        </p:nvPicPr>
        <p:blipFill>
          <a:blip r:embed="rId3"/>
          <a:stretch>
            <a:fillRect/>
          </a:stretch>
        </p:blipFill>
        <p:spPr>
          <a:xfrm>
            <a:off x="2008505" y="1444625"/>
            <a:ext cx="5318125" cy="672465"/>
          </a:xfrm>
          <a:prstGeom prst="rect">
            <a:avLst/>
          </a:prstGeom>
        </p:spPr>
      </p:pic>
      <p:pic>
        <p:nvPicPr>
          <p:cNvPr id="6" name="图片 5" descr="001"/>
          <p:cNvPicPr>
            <a:picLocks noChangeAspect="1"/>
          </p:cNvPicPr>
          <p:nvPr/>
        </p:nvPicPr>
        <p:blipFill>
          <a:blip r:embed="rId1"/>
          <a:stretch>
            <a:fillRect/>
          </a:stretch>
        </p:blipFill>
        <p:spPr>
          <a:xfrm>
            <a:off x="2034540" y="4457700"/>
            <a:ext cx="5292090" cy="671830"/>
          </a:xfrm>
          <a:prstGeom prst="rect">
            <a:avLst/>
          </a:prstGeom>
        </p:spPr>
      </p:pic>
      <p:sp>
        <p:nvSpPr>
          <p:cNvPr id="8" name="文本框 7"/>
          <p:cNvSpPr txBox="1"/>
          <p:nvPr/>
        </p:nvSpPr>
        <p:spPr>
          <a:xfrm>
            <a:off x="7640955" y="1596390"/>
            <a:ext cx="633730" cy="368300"/>
          </a:xfrm>
          <a:prstGeom prst="rect">
            <a:avLst/>
          </a:prstGeom>
          <a:noFill/>
        </p:spPr>
        <p:txBody>
          <a:bodyPr wrap="square" rtlCol="0">
            <a:spAutoFit/>
          </a:bodyPr>
          <a:p>
            <a:pPr algn="ctr"/>
            <a:r>
              <a:rPr lang="en-US" altLang="zh-CN" b="1">
                <a:solidFill>
                  <a:schemeClr val="bg1"/>
                </a:solidFill>
                <a:latin typeface="锐字逼格锐线体简4.0(原名张海山锐线体简）" panose="02010604000000000000" charset="-122"/>
                <a:ea typeface="锐字逼格锐线体简4.0(原名张海山锐线体简）" panose="02010604000000000000" charset="-122"/>
              </a:rPr>
              <a:t>B</a:t>
            </a:r>
            <a:endParaRPr lang="en-US" altLang="zh-CN" b="1">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10" name="文本框 9"/>
          <p:cNvSpPr txBox="1"/>
          <p:nvPr/>
        </p:nvSpPr>
        <p:spPr>
          <a:xfrm>
            <a:off x="7640955" y="2448560"/>
            <a:ext cx="633730" cy="368300"/>
          </a:xfrm>
          <a:prstGeom prst="rect">
            <a:avLst/>
          </a:prstGeom>
          <a:noFill/>
        </p:spPr>
        <p:txBody>
          <a:bodyPr wrap="square" rtlCol="0">
            <a:spAutoFit/>
          </a:bodyPr>
          <a:p>
            <a:pPr algn="ctr"/>
            <a:r>
              <a:rPr lang="en-US" altLang="zh-CN" b="1">
                <a:solidFill>
                  <a:schemeClr val="bg1"/>
                </a:solidFill>
                <a:latin typeface="锐字逼格锐线体简4.0(原名张海山锐线体简）" panose="02010604000000000000" charset="-122"/>
                <a:ea typeface="锐字逼格锐线体简4.0(原名张海山锐线体简）" panose="02010604000000000000" charset="-122"/>
              </a:rPr>
              <a:t>B</a:t>
            </a:r>
            <a:endParaRPr lang="en-US" altLang="zh-CN" b="1">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12" name="文本框 11"/>
          <p:cNvSpPr txBox="1"/>
          <p:nvPr/>
        </p:nvSpPr>
        <p:spPr>
          <a:xfrm>
            <a:off x="7640955" y="3773805"/>
            <a:ext cx="633730" cy="368300"/>
          </a:xfrm>
          <a:prstGeom prst="rect">
            <a:avLst/>
          </a:prstGeom>
          <a:noFill/>
        </p:spPr>
        <p:txBody>
          <a:bodyPr wrap="square" rtlCol="0">
            <a:spAutoFit/>
          </a:bodyPr>
          <a:p>
            <a:pPr algn="ctr"/>
            <a:r>
              <a:rPr lang="en-US" altLang="zh-CN" b="1">
                <a:solidFill>
                  <a:schemeClr val="bg1"/>
                </a:solidFill>
                <a:latin typeface="锐字逼格锐线体简4.0(原名张海山锐线体简）" panose="02010604000000000000" charset="-122"/>
                <a:ea typeface="锐字逼格锐线体简4.0(原名张海山锐线体简）" panose="02010604000000000000" charset="-122"/>
              </a:rPr>
              <a:t>B</a:t>
            </a:r>
            <a:endParaRPr lang="en-US" altLang="zh-CN" b="1">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13" name="文本框 12"/>
          <p:cNvSpPr txBox="1"/>
          <p:nvPr/>
        </p:nvSpPr>
        <p:spPr>
          <a:xfrm>
            <a:off x="1180465" y="4662805"/>
            <a:ext cx="633730" cy="368300"/>
          </a:xfrm>
          <a:prstGeom prst="rect">
            <a:avLst/>
          </a:prstGeom>
          <a:noFill/>
        </p:spPr>
        <p:txBody>
          <a:bodyPr wrap="square" rtlCol="0">
            <a:spAutoFit/>
          </a:bodyPr>
          <a:p>
            <a:pPr algn="ctr"/>
            <a:r>
              <a:rPr lang="en-US" altLang="zh-CN" b="1">
                <a:solidFill>
                  <a:schemeClr val="bg1"/>
                </a:solidFill>
                <a:latin typeface="锐字逼格锐线体简4.0(原名张海山锐线体简）" panose="02010604000000000000" charset="-122"/>
                <a:ea typeface="锐字逼格锐线体简4.0(原名张海山锐线体简）" panose="02010604000000000000" charset="-122"/>
              </a:rPr>
              <a:t>A</a:t>
            </a:r>
            <a:endParaRPr lang="en-US" altLang="zh-CN" b="1">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14" name="文本框 13"/>
          <p:cNvSpPr txBox="1"/>
          <p:nvPr/>
        </p:nvSpPr>
        <p:spPr>
          <a:xfrm>
            <a:off x="7640955" y="4662805"/>
            <a:ext cx="633730" cy="368300"/>
          </a:xfrm>
          <a:prstGeom prst="rect">
            <a:avLst/>
          </a:prstGeom>
          <a:noFill/>
        </p:spPr>
        <p:txBody>
          <a:bodyPr wrap="square" rtlCol="0">
            <a:spAutoFit/>
          </a:bodyPr>
          <a:p>
            <a:pPr algn="ctr"/>
            <a:r>
              <a:rPr lang="en-US" altLang="zh-CN" b="1">
                <a:solidFill>
                  <a:schemeClr val="bg1"/>
                </a:solidFill>
                <a:latin typeface="锐字逼格锐线体简4.0(原名张海山锐线体简）" panose="02010604000000000000" charset="-122"/>
                <a:ea typeface="锐字逼格锐线体简4.0(原名张海山锐线体简）" panose="02010604000000000000" charset="-122"/>
              </a:rPr>
              <a:t>B</a:t>
            </a:r>
            <a:endParaRPr lang="en-US" altLang="zh-CN" b="1">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15" name="文本框 14"/>
          <p:cNvSpPr txBox="1"/>
          <p:nvPr/>
        </p:nvSpPr>
        <p:spPr>
          <a:xfrm>
            <a:off x="1180465" y="1543050"/>
            <a:ext cx="633730" cy="368300"/>
          </a:xfrm>
          <a:prstGeom prst="rect">
            <a:avLst/>
          </a:prstGeom>
          <a:noFill/>
        </p:spPr>
        <p:txBody>
          <a:bodyPr wrap="square" rtlCol="0">
            <a:spAutoFit/>
          </a:bodyPr>
          <a:p>
            <a:pPr algn="ctr"/>
            <a:r>
              <a:rPr lang="en-US" altLang="zh-CN" b="1">
                <a:solidFill>
                  <a:schemeClr val="bg1"/>
                </a:solidFill>
                <a:latin typeface="锐字逼格锐线体简4.0(原名张海山锐线体简）" panose="02010604000000000000" charset="-122"/>
                <a:ea typeface="锐字逼格锐线体简4.0(原名张海山锐线体简）" panose="02010604000000000000" charset="-122"/>
              </a:rPr>
              <a:t>A</a:t>
            </a:r>
            <a:endParaRPr lang="en-US" altLang="zh-CN" b="1">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16" name="文本框 15"/>
          <p:cNvSpPr txBox="1"/>
          <p:nvPr/>
        </p:nvSpPr>
        <p:spPr>
          <a:xfrm>
            <a:off x="1180465" y="2448560"/>
            <a:ext cx="633730" cy="368300"/>
          </a:xfrm>
          <a:prstGeom prst="rect">
            <a:avLst/>
          </a:prstGeom>
          <a:noFill/>
        </p:spPr>
        <p:txBody>
          <a:bodyPr wrap="square" rtlCol="0">
            <a:spAutoFit/>
          </a:bodyPr>
          <a:p>
            <a:pPr algn="ctr"/>
            <a:r>
              <a:rPr lang="en-US" altLang="zh-CN" b="1">
                <a:solidFill>
                  <a:schemeClr val="bg1"/>
                </a:solidFill>
                <a:latin typeface="锐字逼格锐线体简4.0(原名张海山锐线体简）" panose="02010604000000000000" charset="-122"/>
                <a:ea typeface="锐字逼格锐线体简4.0(原名张海山锐线体简）" panose="02010604000000000000" charset="-122"/>
              </a:rPr>
              <a:t>A</a:t>
            </a:r>
            <a:endParaRPr lang="en-US" altLang="zh-CN" b="1">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18" name="文本框 17"/>
          <p:cNvSpPr txBox="1"/>
          <p:nvPr/>
        </p:nvSpPr>
        <p:spPr>
          <a:xfrm>
            <a:off x="1180465" y="4662805"/>
            <a:ext cx="633730" cy="368300"/>
          </a:xfrm>
          <a:prstGeom prst="rect">
            <a:avLst/>
          </a:prstGeom>
          <a:noFill/>
        </p:spPr>
        <p:txBody>
          <a:bodyPr wrap="square" rtlCol="0">
            <a:spAutoFit/>
          </a:bodyPr>
          <a:p>
            <a:pPr algn="ctr"/>
            <a:r>
              <a:rPr lang="en-US" altLang="zh-CN" b="1">
                <a:solidFill>
                  <a:schemeClr val="bg1"/>
                </a:solidFill>
                <a:latin typeface="锐字逼格锐线体简4.0(原名张海山锐线体简）" panose="02010604000000000000" charset="-122"/>
                <a:ea typeface="锐字逼格锐线体简4.0(原名张海山锐线体简）" panose="02010604000000000000" charset="-122"/>
              </a:rPr>
              <a:t>A</a:t>
            </a:r>
            <a:endParaRPr lang="en-US" altLang="zh-CN" b="1">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145" name="组合 3"/>
          <p:cNvGrpSpPr/>
          <p:nvPr/>
        </p:nvGrpSpPr>
        <p:grpSpPr>
          <a:xfrm>
            <a:off x="447675" y="190500"/>
            <a:ext cx="5175250" cy="1117600"/>
            <a:chOff x="2324" y="1760"/>
            <a:chExt cx="8150" cy="1759"/>
          </a:xfrm>
        </p:grpSpPr>
        <p:sp>
          <p:nvSpPr>
            <p:cNvPr id="6146" name="文本框 99"/>
            <p:cNvSpPr txBox="1"/>
            <p:nvPr/>
          </p:nvSpPr>
          <p:spPr>
            <a:xfrm>
              <a:off x="2474" y="2939"/>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技术发展路线</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6147" name="文本框 10"/>
            <p:cNvSpPr txBox="1"/>
            <p:nvPr/>
          </p:nvSpPr>
          <p:spPr>
            <a:xfrm>
              <a:off x="2324" y="1760"/>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T</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6148" name="文本框 11"/>
            <p:cNvSpPr txBox="1"/>
            <p:nvPr/>
          </p:nvSpPr>
          <p:spPr>
            <a:xfrm>
              <a:off x="2844" y="2539"/>
              <a:ext cx="2626"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echnical </a:t>
              </a:r>
              <a:endParaRPr lang="en-US" altLang="zh-CN" sz="1200">
                <a:solidFill>
                  <a:srgbClr val="F1F2F1"/>
                </a:solidFill>
                <a:latin typeface="Orator Std Pitch" panose="02010600010101010101" charset="-122"/>
                <a:ea typeface="Orator Std Pitch" panose="02010600010101010101" charset="-122"/>
              </a:endParaRPr>
            </a:p>
          </p:txBody>
        </p:sp>
      </p:grpSp>
      <p:pic>
        <p:nvPicPr>
          <p:cNvPr id="6149" name="图片 8" descr="1g~5g发展"/>
          <p:cNvPicPr>
            <a:picLocks noChangeAspect="1"/>
          </p:cNvPicPr>
          <p:nvPr/>
        </p:nvPicPr>
        <p:blipFill>
          <a:blip r:embed="rId1"/>
          <a:stretch>
            <a:fillRect/>
          </a:stretch>
        </p:blipFill>
        <p:spPr>
          <a:xfrm>
            <a:off x="365125" y="381000"/>
            <a:ext cx="8778875" cy="5487988"/>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 name="组合 13"/>
          <p:cNvGrpSpPr/>
          <p:nvPr/>
        </p:nvGrpSpPr>
        <p:grpSpPr>
          <a:xfrm>
            <a:off x="4587875" y="1987550"/>
            <a:ext cx="2964180" cy="2560955"/>
            <a:chOff x="6660" y="3130"/>
            <a:chExt cx="4668" cy="4033"/>
          </a:xfrm>
        </p:grpSpPr>
        <p:sp>
          <p:nvSpPr>
            <p:cNvPr id="6" name="直接连接符 5"/>
            <p:cNvSpPr/>
            <p:nvPr/>
          </p:nvSpPr>
          <p:spPr>
            <a:xfrm flipV="1">
              <a:off x="6660" y="3413"/>
              <a:ext cx="3156" cy="3751"/>
            </a:xfrm>
            <a:prstGeom prst="line">
              <a:avLst/>
            </a:prstGeom>
            <a:ln>
              <a:gradFill>
                <a:gsLst>
                  <a:gs pos="0">
                    <a:srgbClr val="2E3036"/>
                  </a:gs>
                  <a:gs pos="41000">
                    <a:srgbClr val="42444A"/>
                  </a:gs>
                  <a:gs pos="83000">
                    <a:srgbClr val="404247"/>
                  </a:gs>
                  <a:gs pos="100000">
                    <a:srgbClr val="37383B"/>
                  </a:gs>
                </a:gsLst>
                <a:lin ang="5400000" scaled="1"/>
              </a:gradFill>
            </a:ln>
          </p:spPr>
          <p:style>
            <a:lnRef idx="1">
              <a:schemeClr val="accent1"/>
            </a:lnRef>
            <a:fillRef idx="0">
              <a:schemeClr val="accent1"/>
            </a:fillRef>
            <a:effectRef idx="0">
              <a:schemeClr val="accent1"/>
            </a:effectRef>
            <a:fontRef idx="minor">
              <a:schemeClr val="tx1"/>
            </a:fontRef>
          </p:style>
        </p:sp>
        <p:grpSp>
          <p:nvGrpSpPr>
            <p:cNvPr id="11" name="组合 10"/>
            <p:cNvGrpSpPr/>
            <p:nvPr/>
          </p:nvGrpSpPr>
          <p:grpSpPr>
            <a:xfrm>
              <a:off x="7656" y="3130"/>
              <a:ext cx="3672" cy="3293"/>
              <a:chOff x="7656" y="3130"/>
              <a:chExt cx="3672" cy="3293"/>
            </a:xfrm>
          </p:grpSpPr>
          <p:sp>
            <p:nvSpPr>
              <p:cNvPr id="5" name="直接连接符 4"/>
              <p:cNvSpPr/>
              <p:nvPr/>
            </p:nvSpPr>
            <p:spPr>
              <a:xfrm>
                <a:off x="7826" y="4589"/>
                <a:ext cx="3502" cy="1835"/>
              </a:xfrm>
              <a:prstGeom prst="line">
                <a:avLst/>
              </a:prstGeom>
              <a:ln>
                <a:gradFill>
                  <a:gsLst>
                    <a:gs pos="0">
                      <a:srgbClr val="8F9093"/>
                    </a:gs>
                    <a:gs pos="41000">
                      <a:srgbClr val="42444A"/>
                    </a:gs>
                    <a:gs pos="83000">
                      <a:srgbClr val="404247"/>
                    </a:gs>
                    <a:gs pos="100000">
                      <a:srgbClr val="37383B"/>
                    </a:gs>
                  </a:gsLst>
                  <a:lin ang="5400000" scaled="1"/>
                </a:gradFill>
              </a:ln>
            </p:spPr>
            <p:style>
              <a:lnRef idx="1">
                <a:schemeClr val="accent1"/>
              </a:lnRef>
              <a:fillRef idx="0">
                <a:schemeClr val="accent1"/>
              </a:fillRef>
              <a:effectRef idx="0">
                <a:schemeClr val="accent1"/>
              </a:effectRef>
              <a:fontRef idx="minor">
                <a:schemeClr val="tx1"/>
              </a:fontRef>
            </p:style>
          </p:sp>
          <p:sp>
            <p:nvSpPr>
              <p:cNvPr id="8" name="椭圆 7"/>
              <p:cNvSpPr/>
              <p:nvPr/>
            </p:nvSpPr>
            <p:spPr>
              <a:xfrm>
                <a:off x="9816" y="3130"/>
                <a:ext cx="283" cy="283"/>
              </a:xfrm>
              <a:prstGeom prst="ellipse">
                <a:avLst/>
              </a:prstGeom>
              <a:solidFill>
                <a:srgbClr val="77E3E9"/>
              </a:solidFill>
              <a:ln>
                <a:solidFill>
                  <a:srgbClr val="BEFAF9"/>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 name="椭圆 8"/>
              <p:cNvSpPr>
                <a:spLocks noChangeAspect="1"/>
              </p:cNvSpPr>
              <p:nvPr/>
            </p:nvSpPr>
            <p:spPr>
              <a:xfrm>
                <a:off x="7656" y="4419"/>
                <a:ext cx="170" cy="170"/>
              </a:xfrm>
              <a:prstGeom prst="ellipse">
                <a:avLst/>
              </a:prstGeom>
              <a:solidFill>
                <a:srgbClr val="77E3E9"/>
              </a:solidFill>
              <a:ln>
                <a:solidFill>
                  <a:srgbClr val="BEFAF9"/>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grpSp>
        <p:nvGrpSpPr>
          <p:cNvPr id="10" name="组合 9"/>
          <p:cNvGrpSpPr/>
          <p:nvPr/>
        </p:nvGrpSpPr>
        <p:grpSpPr>
          <a:xfrm>
            <a:off x="1975485" y="2446655"/>
            <a:ext cx="3354070" cy="1176020"/>
            <a:chOff x="3450" y="3853"/>
            <a:chExt cx="5282" cy="1852"/>
          </a:xfrm>
        </p:grpSpPr>
        <p:sp>
          <p:nvSpPr>
            <p:cNvPr id="12" name="文本框 11"/>
            <p:cNvSpPr txBox="1"/>
            <p:nvPr/>
          </p:nvSpPr>
          <p:spPr>
            <a:xfrm>
              <a:off x="3499" y="5125"/>
              <a:ext cx="1858" cy="580"/>
            </a:xfrm>
            <a:prstGeom prst="rect">
              <a:avLst/>
            </a:prstGeom>
            <a:noFill/>
            <a:effectLst>
              <a:glow>
                <a:schemeClr val="accent1">
                  <a:alpha val="100000"/>
                </a:schemeClr>
              </a:glow>
            </a:effectLst>
          </p:spPr>
          <p:txBody>
            <a:bodyPr wrap="square" rtlCol="0">
              <a:spAutoFit/>
            </a:bodyPr>
            <a:p>
              <a:r>
                <a:rPr lang="zh-CN" altLang="en-US" noProof="1">
                  <a:solidFill>
                    <a:srgbClr val="F1F2F1"/>
                  </a:solidFill>
                  <a:latin typeface="锐字锐线极限黑简1.0" panose="02010604000000000000" charset="-122"/>
                  <a:ea typeface="锐字锐线极限黑简1.0" panose="02010604000000000000" charset="-122"/>
                  <a:cs typeface="+mn-cs"/>
                </a:rPr>
                <a:t>多址</a:t>
              </a:r>
              <a:endParaRPr lang="zh-CN" altLang="en-US" noProof="1">
                <a:solidFill>
                  <a:srgbClr val="F1F2F1"/>
                </a:solidFill>
                <a:latin typeface="锐字锐线极限黑简1.0" panose="02010604000000000000" charset="-122"/>
                <a:ea typeface="锐字锐线极限黑简1.0" panose="02010604000000000000" charset="-122"/>
              </a:endParaRPr>
            </a:p>
          </p:txBody>
        </p:sp>
        <p:sp>
          <p:nvSpPr>
            <p:cNvPr id="25605" name="文本框 12"/>
            <p:cNvSpPr txBox="1"/>
            <p:nvPr/>
          </p:nvSpPr>
          <p:spPr>
            <a:xfrm>
              <a:off x="3450" y="3853"/>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M</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25606" name="文本框 13"/>
            <p:cNvSpPr txBox="1"/>
            <p:nvPr/>
          </p:nvSpPr>
          <p:spPr>
            <a:xfrm>
              <a:off x="4559" y="4589"/>
              <a:ext cx="4173"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sym typeface="+mn-ea"/>
                </a:rPr>
                <a:t>ultiple   access   technology</a:t>
              </a:r>
              <a:endParaRPr lang="en-US" altLang="zh-CN" sz="1200">
                <a:solidFill>
                  <a:srgbClr val="F1F2F1"/>
                </a:solidFill>
                <a:latin typeface="Orator Std Pitch" panose="02010600010101010101" charset="-122"/>
                <a:ea typeface="Orator Std Pitch" panose="02010600010101010101" charset="-122"/>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7" name="图片 2" descr="频分多址"/>
          <p:cNvPicPr>
            <a:picLocks noChangeAspect="1"/>
          </p:cNvPicPr>
          <p:nvPr/>
        </p:nvPicPr>
        <p:blipFill>
          <a:blip r:embed="rId1"/>
          <a:stretch>
            <a:fillRect/>
          </a:stretch>
        </p:blipFill>
        <p:spPr>
          <a:xfrm>
            <a:off x="1909763" y="1558925"/>
            <a:ext cx="7527925" cy="4705350"/>
          </a:xfrm>
          <a:prstGeom prst="rect">
            <a:avLst/>
          </a:prstGeom>
          <a:noFill/>
          <a:ln w="9525">
            <a:noFill/>
          </a:ln>
        </p:spPr>
      </p:pic>
      <p:grpSp>
        <p:nvGrpSpPr>
          <p:cNvPr id="29698" name="组合 3"/>
          <p:cNvGrpSpPr/>
          <p:nvPr/>
        </p:nvGrpSpPr>
        <p:grpSpPr>
          <a:xfrm>
            <a:off x="469900" y="247650"/>
            <a:ext cx="5103813" cy="1139825"/>
            <a:chOff x="8240" y="1967"/>
            <a:chExt cx="8037" cy="1793"/>
          </a:xfrm>
        </p:grpSpPr>
        <p:sp>
          <p:nvSpPr>
            <p:cNvPr id="29699" name="文本框 4"/>
            <p:cNvSpPr txBox="1"/>
            <p:nvPr/>
          </p:nvSpPr>
          <p:spPr>
            <a:xfrm>
              <a:off x="8277" y="3180"/>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多址技术（复用）</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29700" name="文本框 10"/>
            <p:cNvSpPr txBox="1"/>
            <p:nvPr/>
          </p:nvSpPr>
          <p:spPr>
            <a:xfrm>
              <a:off x="8240" y="1967"/>
              <a:ext cx="953"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M</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29701" name="文本框 11"/>
            <p:cNvSpPr txBox="1"/>
            <p:nvPr/>
          </p:nvSpPr>
          <p:spPr>
            <a:xfrm>
              <a:off x="9212"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ultiple   access technology</a:t>
              </a:r>
              <a:endParaRPr lang="en-US" altLang="zh-CN" sz="1200">
                <a:solidFill>
                  <a:srgbClr val="F1F2F1"/>
                </a:solidFill>
                <a:latin typeface="Orator Std Pitch" panose="02010600010101010101" charset="-122"/>
                <a:ea typeface="Orator Std Pitch" panose="02010600010101010101" charset="-122"/>
              </a:endParaRPr>
            </a:p>
          </p:txBody>
        </p:sp>
      </p:grpSp>
      <p:sp>
        <p:nvSpPr>
          <p:cNvPr id="29702" name="文本框 99"/>
          <p:cNvSpPr txBox="1"/>
          <p:nvPr/>
        </p:nvSpPr>
        <p:spPr>
          <a:xfrm>
            <a:off x="493713" y="1822450"/>
            <a:ext cx="3348037" cy="1814830"/>
          </a:xfrm>
          <a:prstGeom prst="rect">
            <a:avLst/>
          </a:prstGeom>
          <a:noFill/>
          <a:ln w="9525">
            <a:noFill/>
          </a:ln>
        </p:spPr>
        <p:txBody>
          <a:bodyPr wrap="square" anchor="t">
            <a:spAutoFit/>
          </a:bodyPr>
          <a:p>
            <a:pPr>
              <a:lnSpc>
                <a:spcPct val="200000"/>
              </a:lnSpc>
            </a:pPr>
            <a:r>
              <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rPr>
              <a:t>频分多址（</a:t>
            </a:r>
            <a:r>
              <a:rPr lang="en-US" altLang="zh-CN" sz="1400">
                <a:solidFill>
                  <a:schemeClr val="bg1"/>
                </a:solidFill>
                <a:latin typeface="锐字逼格锐线体简4.0(原名张海山锐线体简）" panose="02010604000000000000" charset="-122"/>
                <a:ea typeface="锐字逼格锐线体简4.0(原名张海山锐线体简）" panose="02010604000000000000" charset="-122"/>
              </a:rPr>
              <a:t>FDMA</a:t>
            </a:r>
            <a:r>
              <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rPr>
              <a:t>）</a:t>
            </a:r>
            <a:endPar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endPar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r>
              <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rPr>
              <a:t>业务信道在不同频道分配给不同的用户，如</a:t>
            </a:r>
            <a:r>
              <a:rPr lang="en-US" altLang="zh-CN" sz="1400">
                <a:solidFill>
                  <a:schemeClr val="bg1"/>
                </a:solidFill>
                <a:latin typeface="锐字逼格锐线体简4.0(原名张海山锐线体简）" panose="02010604000000000000" charset="-122"/>
                <a:ea typeface="锐字逼格锐线体简4.0(原名张海山锐线体简）" panose="02010604000000000000" charset="-122"/>
              </a:rPr>
              <a:t>TACS</a:t>
            </a:r>
            <a:r>
              <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rPr>
              <a:t>、</a:t>
            </a:r>
            <a:r>
              <a:rPr lang="en-US" altLang="zh-CN" sz="1400">
                <a:solidFill>
                  <a:schemeClr val="bg1"/>
                </a:solidFill>
                <a:latin typeface="锐字逼格锐线体简4.0(原名张海山锐线体简）" panose="02010604000000000000" charset="-122"/>
                <a:ea typeface="锐字逼格锐线体简4.0(原名张海山锐线体简）" panose="02010604000000000000" charset="-122"/>
              </a:rPr>
              <a:t>AMPS</a:t>
            </a:r>
            <a:endPar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1" name="图片 5" descr="时分多址"/>
          <p:cNvPicPr>
            <a:picLocks noChangeAspect="1"/>
          </p:cNvPicPr>
          <p:nvPr/>
        </p:nvPicPr>
        <p:blipFill>
          <a:blip r:embed="rId1"/>
          <a:stretch>
            <a:fillRect/>
          </a:stretch>
        </p:blipFill>
        <p:spPr>
          <a:xfrm>
            <a:off x="1912938" y="1506538"/>
            <a:ext cx="7527925" cy="4705350"/>
          </a:xfrm>
          <a:prstGeom prst="rect">
            <a:avLst/>
          </a:prstGeom>
          <a:noFill/>
          <a:ln w="9525">
            <a:noFill/>
          </a:ln>
        </p:spPr>
      </p:pic>
      <p:grpSp>
        <p:nvGrpSpPr>
          <p:cNvPr id="30722" name="组合 3"/>
          <p:cNvGrpSpPr/>
          <p:nvPr/>
        </p:nvGrpSpPr>
        <p:grpSpPr>
          <a:xfrm>
            <a:off x="469900" y="247650"/>
            <a:ext cx="5103813" cy="1139825"/>
            <a:chOff x="8240" y="1967"/>
            <a:chExt cx="8037" cy="1793"/>
          </a:xfrm>
        </p:grpSpPr>
        <p:sp>
          <p:nvSpPr>
            <p:cNvPr id="30723" name="文本框 4"/>
            <p:cNvSpPr txBox="1"/>
            <p:nvPr/>
          </p:nvSpPr>
          <p:spPr>
            <a:xfrm>
              <a:off x="8277" y="3180"/>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多址技术（复用）</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30724" name="文本框 10"/>
            <p:cNvSpPr txBox="1"/>
            <p:nvPr/>
          </p:nvSpPr>
          <p:spPr>
            <a:xfrm>
              <a:off x="8240" y="1967"/>
              <a:ext cx="953"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M</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30725" name="文本框 11"/>
            <p:cNvSpPr txBox="1"/>
            <p:nvPr/>
          </p:nvSpPr>
          <p:spPr>
            <a:xfrm>
              <a:off x="9212"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ultiple access technology</a:t>
              </a:r>
              <a:endParaRPr lang="en-US" altLang="zh-CN" sz="1200">
                <a:solidFill>
                  <a:srgbClr val="F1F2F1"/>
                </a:solidFill>
                <a:latin typeface="Orator Std Pitch" panose="02010600010101010101" charset="-122"/>
                <a:ea typeface="Orator Std Pitch" panose="02010600010101010101" charset="-122"/>
              </a:endParaRPr>
            </a:p>
          </p:txBody>
        </p:sp>
      </p:grpSp>
      <p:sp>
        <p:nvSpPr>
          <p:cNvPr id="30726" name="文本框 99"/>
          <p:cNvSpPr txBox="1"/>
          <p:nvPr/>
        </p:nvSpPr>
        <p:spPr>
          <a:xfrm>
            <a:off x="493713" y="1822450"/>
            <a:ext cx="3328987" cy="1814830"/>
          </a:xfrm>
          <a:prstGeom prst="rect">
            <a:avLst/>
          </a:prstGeom>
          <a:noFill/>
          <a:ln w="9525">
            <a:noFill/>
          </a:ln>
        </p:spPr>
        <p:txBody>
          <a:bodyPr wrap="square" anchor="t">
            <a:spAutoFit/>
          </a:bodyPr>
          <a:p>
            <a:pPr>
              <a:lnSpc>
                <a:spcPct val="200000"/>
              </a:lnSpc>
            </a:pPr>
            <a:r>
              <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rPr>
              <a:t>时分</a:t>
            </a:r>
            <a:r>
              <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sym typeface="+mn-ea"/>
              </a:rPr>
              <a:t>多址（</a:t>
            </a:r>
            <a:r>
              <a:rPr lang="en-US" altLang="zh-CN" sz="1400">
                <a:solidFill>
                  <a:schemeClr val="bg1"/>
                </a:solidFill>
                <a:latin typeface="锐字逼格锐线体简4.0(原名张海山锐线体简）" panose="02010604000000000000" charset="-122"/>
                <a:ea typeface="锐字逼格锐线体简4.0(原名张海山锐线体简）" panose="02010604000000000000" charset="-122"/>
                <a:sym typeface="+mn-ea"/>
              </a:rPr>
              <a:t>T</a:t>
            </a:r>
            <a:r>
              <a:rPr lang="en-US" altLang="zh-CN" sz="1400">
                <a:solidFill>
                  <a:schemeClr val="bg1"/>
                </a:solidFill>
                <a:latin typeface="锐字逼格锐线体简4.0(原名张海山锐线体简）" panose="02010604000000000000" charset="-122"/>
                <a:ea typeface="锐字逼格锐线体简4.0(原名张海山锐线体简）" panose="02010604000000000000" charset="-122"/>
                <a:sym typeface="+mn-ea"/>
              </a:rPr>
              <a:t>DMA</a:t>
            </a:r>
            <a:r>
              <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sym typeface="+mn-ea"/>
              </a:rPr>
              <a:t>）</a:t>
            </a:r>
            <a:endPar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endPar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r>
              <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rPr>
              <a:t>业务信道在不同的时间分配给不同的用户，如</a:t>
            </a:r>
            <a:r>
              <a:rPr lang="en-US" altLang="zh-CN" sz="1400">
                <a:solidFill>
                  <a:schemeClr val="bg1"/>
                </a:solidFill>
                <a:latin typeface="锐字逼格锐线体简4.0(原名张海山锐线体简）" panose="02010604000000000000" charset="-122"/>
                <a:ea typeface="锐字逼格锐线体简4.0(原名张海山锐线体简）" panose="02010604000000000000" charset="-122"/>
              </a:rPr>
              <a:t>GSM</a:t>
            </a:r>
            <a:r>
              <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rPr>
              <a:t>、</a:t>
            </a:r>
            <a:r>
              <a:rPr lang="en-US" altLang="zh-CN" sz="1400">
                <a:solidFill>
                  <a:schemeClr val="bg1"/>
                </a:solidFill>
                <a:latin typeface="锐字逼格锐线体简4.0(原名张海山锐线体简）" panose="02010604000000000000" charset="-122"/>
                <a:ea typeface="锐字逼格锐线体简4.0(原名张海山锐线体简）" panose="02010604000000000000" charset="-122"/>
              </a:rPr>
              <a:t>DAMPS</a:t>
            </a:r>
            <a:endPar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5" name="图片 1" descr="码分多址"/>
          <p:cNvPicPr>
            <a:picLocks noChangeAspect="1"/>
          </p:cNvPicPr>
          <p:nvPr/>
        </p:nvPicPr>
        <p:blipFill>
          <a:blip r:embed="rId1"/>
          <a:stretch>
            <a:fillRect/>
          </a:stretch>
        </p:blipFill>
        <p:spPr>
          <a:xfrm>
            <a:off x="2295525" y="1822450"/>
            <a:ext cx="7162800" cy="4476750"/>
          </a:xfrm>
          <a:prstGeom prst="rect">
            <a:avLst/>
          </a:prstGeom>
          <a:noFill/>
          <a:ln w="9525">
            <a:noFill/>
          </a:ln>
        </p:spPr>
      </p:pic>
      <p:grpSp>
        <p:nvGrpSpPr>
          <p:cNvPr id="31746" name="组合 3"/>
          <p:cNvGrpSpPr/>
          <p:nvPr/>
        </p:nvGrpSpPr>
        <p:grpSpPr>
          <a:xfrm>
            <a:off x="469900" y="247650"/>
            <a:ext cx="5103813" cy="1139825"/>
            <a:chOff x="8240" y="1967"/>
            <a:chExt cx="8037" cy="1793"/>
          </a:xfrm>
        </p:grpSpPr>
        <p:sp>
          <p:nvSpPr>
            <p:cNvPr id="31747" name="文本框 4"/>
            <p:cNvSpPr txBox="1"/>
            <p:nvPr/>
          </p:nvSpPr>
          <p:spPr>
            <a:xfrm>
              <a:off x="8277" y="3180"/>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多址技术（复用）</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31748" name="文本框 10"/>
            <p:cNvSpPr txBox="1"/>
            <p:nvPr/>
          </p:nvSpPr>
          <p:spPr>
            <a:xfrm>
              <a:off x="8240" y="1967"/>
              <a:ext cx="953"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M</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31749" name="文本框 11"/>
            <p:cNvSpPr txBox="1"/>
            <p:nvPr/>
          </p:nvSpPr>
          <p:spPr>
            <a:xfrm>
              <a:off x="9212"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ultiple access technology</a:t>
              </a:r>
              <a:endParaRPr lang="en-US" altLang="zh-CN" sz="1200">
                <a:solidFill>
                  <a:srgbClr val="F1F2F1"/>
                </a:solidFill>
                <a:latin typeface="Orator Std Pitch" panose="02010600010101010101" charset="-122"/>
                <a:ea typeface="Orator Std Pitch" panose="02010600010101010101" charset="-122"/>
              </a:endParaRPr>
            </a:p>
          </p:txBody>
        </p:sp>
      </p:grpSp>
      <p:sp>
        <p:nvSpPr>
          <p:cNvPr id="31750" name="文本框 99"/>
          <p:cNvSpPr txBox="1"/>
          <p:nvPr/>
        </p:nvSpPr>
        <p:spPr>
          <a:xfrm>
            <a:off x="493713" y="1822450"/>
            <a:ext cx="2876550" cy="2676525"/>
          </a:xfrm>
          <a:prstGeom prst="rect">
            <a:avLst/>
          </a:prstGeom>
          <a:noFill/>
          <a:ln w="9525">
            <a:noFill/>
          </a:ln>
        </p:spPr>
        <p:txBody>
          <a:bodyPr wrap="square" anchor="t">
            <a:spAutoFit/>
          </a:bodyPr>
          <a:p>
            <a:pPr>
              <a:lnSpc>
                <a:spcPct val="200000"/>
              </a:lnSpc>
            </a:pPr>
            <a:r>
              <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rPr>
              <a:t>码分</a:t>
            </a:r>
            <a:r>
              <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sym typeface="+mn-ea"/>
              </a:rPr>
              <a:t>多址（</a:t>
            </a:r>
            <a:r>
              <a:rPr lang="en-US" altLang="zh-CN" sz="1400">
                <a:solidFill>
                  <a:schemeClr val="bg1"/>
                </a:solidFill>
                <a:latin typeface="锐字逼格锐线体简4.0(原名张海山锐线体简）" panose="02010604000000000000" charset="-122"/>
                <a:ea typeface="锐字逼格锐线体简4.0(原名张海山锐线体简）" panose="02010604000000000000" charset="-122"/>
                <a:sym typeface="+mn-ea"/>
              </a:rPr>
              <a:t>C</a:t>
            </a:r>
            <a:r>
              <a:rPr lang="en-US" altLang="zh-CN" sz="1400">
                <a:solidFill>
                  <a:schemeClr val="bg1"/>
                </a:solidFill>
                <a:latin typeface="锐字逼格锐线体简4.0(原名张海山锐线体简）" panose="02010604000000000000" charset="-122"/>
                <a:ea typeface="锐字逼格锐线体简4.0(原名张海山锐线体简）" panose="02010604000000000000" charset="-122"/>
                <a:sym typeface="+mn-ea"/>
              </a:rPr>
              <a:t>DMA</a:t>
            </a:r>
            <a:r>
              <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sym typeface="+mn-ea"/>
              </a:rPr>
              <a:t>）</a:t>
            </a:r>
            <a:endPar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endPar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r>
              <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rPr>
              <a:t>所有用户在同一时间、同一频段上，根据不同的编码获得业务信道。</a:t>
            </a:r>
            <a:endPar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r>
              <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rPr>
              <a:t>利用扩频技术：扩大带宽，减少干扰</a:t>
            </a:r>
            <a:endPar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2769" name="组合 3"/>
          <p:cNvGrpSpPr/>
          <p:nvPr/>
        </p:nvGrpSpPr>
        <p:grpSpPr>
          <a:xfrm>
            <a:off x="469900" y="247650"/>
            <a:ext cx="5103813" cy="1139825"/>
            <a:chOff x="8240" y="1967"/>
            <a:chExt cx="8037" cy="1793"/>
          </a:xfrm>
        </p:grpSpPr>
        <p:sp>
          <p:nvSpPr>
            <p:cNvPr id="32770" name="文本框 4"/>
            <p:cNvSpPr txBox="1"/>
            <p:nvPr/>
          </p:nvSpPr>
          <p:spPr>
            <a:xfrm>
              <a:off x="8277" y="3180"/>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多址技术（复用）</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32771" name="文本框 10"/>
            <p:cNvSpPr txBox="1"/>
            <p:nvPr/>
          </p:nvSpPr>
          <p:spPr>
            <a:xfrm>
              <a:off x="8240" y="1967"/>
              <a:ext cx="953"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M</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32772" name="文本框 11"/>
            <p:cNvSpPr txBox="1"/>
            <p:nvPr/>
          </p:nvSpPr>
          <p:spPr>
            <a:xfrm>
              <a:off x="9212"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ultiple access technology</a:t>
              </a:r>
              <a:endParaRPr lang="en-US" altLang="zh-CN" sz="1200">
                <a:solidFill>
                  <a:srgbClr val="F1F2F1"/>
                </a:solidFill>
                <a:latin typeface="Orator Std Pitch" panose="02010600010101010101" charset="-122"/>
                <a:ea typeface="Orator Std Pitch" panose="02010600010101010101" charset="-122"/>
              </a:endParaRPr>
            </a:p>
          </p:txBody>
        </p:sp>
      </p:grpSp>
      <p:sp>
        <p:nvSpPr>
          <p:cNvPr id="32773" name="文本框 99"/>
          <p:cNvSpPr txBox="1"/>
          <p:nvPr/>
        </p:nvSpPr>
        <p:spPr>
          <a:xfrm>
            <a:off x="493713" y="1822450"/>
            <a:ext cx="3627437" cy="2676525"/>
          </a:xfrm>
          <a:prstGeom prst="rect">
            <a:avLst/>
          </a:prstGeom>
          <a:noFill/>
          <a:ln w="9525">
            <a:noFill/>
          </a:ln>
        </p:spPr>
        <p:txBody>
          <a:bodyPr wrap="square" anchor="t">
            <a:spAutoFit/>
          </a:bodyPr>
          <a:p>
            <a:pPr>
              <a:lnSpc>
                <a:spcPct val="200000"/>
              </a:lnSpc>
            </a:pPr>
            <a:r>
              <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rPr>
              <a:t>空分</a:t>
            </a:r>
            <a:r>
              <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sym typeface="+mn-ea"/>
              </a:rPr>
              <a:t>多址（</a:t>
            </a:r>
            <a:r>
              <a:rPr lang="en-US" altLang="zh-CN" sz="1400">
                <a:solidFill>
                  <a:schemeClr val="bg1"/>
                </a:solidFill>
                <a:latin typeface="锐字逼格锐线体简4.0(原名张海山锐线体简）" panose="02010604000000000000" charset="-122"/>
                <a:ea typeface="锐字逼格锐线体简4.0(原名张海山锐线体简）" panose="02010604000000000000" charset="-122"/>
                <a:sym typeface="+mn-ea"/>
              </a:rPr>
              <a:t>S</a:t>
            </a:r>
            <a:r>
              <a:rPr lang="en-US" altLang="zh-CN" sz="1400">
                <a:solidFill>
                  <a:schemeClr val="bg1"/>
                </a:solidFill>
                <a:latin typeface="锐字逼格锐线体简4.0(原名张海山锐线体简）" panose="02010604000000000000" charset="-122"/>
                <a:ea typeface="锐字逼格锐线体简4.0(原名张海山锐线体简）" panose="02010604000000000000" charset="-122"/>
                <a:sym typeface="+mn-ea"/>
              </a:rPr>
              <a:t>DMA</a:t>
            </a:r>
            <a:r>
              <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sym typeface="+mn-ea"/>
              </a:rPr>
              <a:t>）</a:t>
            </a:r>
            <a:endPar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endPar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r>
              <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rPr>
              <a:t>空分多址也称为多光束频率复用，通过标记不同方位相同频率的天线光束来进行频率的复用。空分多址可实现频率的重复使用，充分利用频率资源</a:t>
            </a:r>
            <a:endParaRPr lang="zh-CN" altLang="zh-CN" sz="14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pic>
        <p:nvPicPr>
          <p:cNvPr id="32774" name="图片 1" descr="SDMA"/>
          <p:cNvPicPr>
            <a:picLocks noChangeAspect="1"/>
          </p:cNvPicPr>
          <p:nvPr/>
        </p:nvPicPr>
        <p:blipFill>
          <a:blip r:embed="rId1"/>
          <a:stretch>
            <a:fillRect/>
          </a:stretch>
        </p:blipFill>
        <p:spPr>
          <a:xfrm>
            <a:off x="2848293" y="912178"/>
            <a:ext cx="7566025" cy="4729162"/>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 name="组合 12"/>
          <p:cNvGrpSpPr/>
          <p:nvPr/>
        </p:nvGrpSpPr>
        <p:grpSpPr>
          <a:xfrm>
            <a:off x="5502910" y="0"/>
            <a:ext cx="2164715" cy="5739765"/>
            <a:chOff x="8666" y="0"/>
            <a:chExt cx="3409" cy="9039"/>
          </a:xfrm>
        </p:grpSpPr>
        <p:sp>
          <p:nvSpPr>
            <p:cNvPr id="5" name="直接连接符 4"/>
            <p:cNvSpPr/>
            <p:nvPr/>
          </p:nvSpPr>
          <p:spPr>
            <a:xfrm>
              <a:off x="8855" y="6257"/>
              <a:ext cx="3221" cy="2783"/>
            </a:xfrm>
            <a:prstGeom prst="line">
              <a:avLst/>
            </a:prstGeom>
            <a:ln>
              <a:gradFill>
                <a:gsLst>
                  <a:gs pos="0">
                    <a:srgbClr val="8F9093"/>
                  </a:gs>
                  <a:gs pos="41000">
                    <a:srgbClr val="42444A"/>
                  </a:gs>
                  <a:gs pos="83000">
                    <a:srgbClr val="404247"/>
                  </a:gs>
                  <a:gs pos="100000">
                    <a:srgbClr val="37383B"/>
                  </a:gs>
                </a:gsLst>
                <a:lin ang="5400000" scaled="1"/>
              </a:gradFill>
            </a:ln>
          </p:spPr>
          <p:style>
            <a:lnRef idx="1">
              <a:schemeClr val="accent1"/>
            </a:lnRef>
            <a:fillRef idx="0">
              <a:schemeClr val="accent1"/>
            </a:fillRef>
            <a:effectRef idx="0">
              <a:schemeClr val="accent1"/>
            </a:effectRef>
            <a:fontRef idx="minor">
              <a:schemeClr val="tx1"/>
            </a:fontRef>
          </p:style>
        </p:sp>
        <p:sp>
          <p:nvSpPr>
            <p:cNvPr id="6" name="直接连接符 5"/>
            <p:cNvSpPr>
              <a:endCxn id="9" idx="7"/>
            </p:cNvSpPr>
            <p:nvPr/>
          </p:nvSpPr>
          <p:spPr>
            <a:xfrm flipV="1">
              <a:off x="8855" y="2374"/>
              <a:ext cx="3156" cy="3751"/>
            </a:xfrm>
            <a:prstGeom prst="line">
              <a:avLst/>
            </a:prstGeom>
            <a:ln>
              <a:gradFill>
                <a:gsLst>
                  <a:gs pos="0">
                    <a:srgbClr val="2E3036"/>
                  </a:gs>
                  <a:gs pos="41000">
                    <a:srgbClr val="42444A"/>
                  </a:gs>
                  <a:gs pos="83000">
                    <a:srgbClr val="404247"/>
                  </a:gs>
                  <a:gs pos="100000">
                    <a:srgbClr val="37383B"/>
                  </a:gs>
                </a:gsLst>
                <a:lin ang="5400000" scaled="1"/>
              </a:gradFill>
            </a:ln>
          </p:spPr>
          <p:style>
            <a:lnRef idx="1">
              <a:schemeClr val="accent1"/>
            </a:lnRef>
            <a:fillRef idx="0">
              <a:schemeClr val="accent1"/>
            </a:fillRef>
            <a:effectRef idx="0">
              <a:schemeClr val="accent1"/>
            </a:effectRef>
            <a:fontRef idx="minor">
              <a:schemeClr val="tx1"/>
            </a:fontRef>
          </p:style>
        </p:sp>
        <p:sp>
          <p:nvSpPr>
            <p:cNvPr id="7" name="直接连接符 6"/>
            <p:cNvSpPr/>
            <p:nvPr/>
          </p:nvSpPr>
          <p:spPr>
            <a:xfrm flipH="1" flipV="1">
              <a:off x="10942" y="0"/>
              <a:ext cx="1002" cy="2424"/>
            </a:xfrm>
            <a:prstGeom prst="line">
              <a:avLst/>
            </a:prstGeom>
            <a:ln>
              <a:gradFill>
                <a:gsLst>
                  <a:gs pos="0">
                    <a:srgbClr val="3B3B3C"/>
                  </a:gs>
                  <a:gs pos="41000">
                    <a:srgbClr val="42444A"/>
                  </a:gs>
                  <a:gs pos="83000">
                    <a:srgbClr val="404247"/>
                  </a:gs>
                  <a:gs pos="100000">
                    <a:srgbClr val="3A3A3B"/>
                  </a:gs>
                </a:gsLst>
                <a:lin ang="5400000" scaled="1"/>
              </a:gradFill>
            </a:ln>
          </p:spPr>
          <p:style>
            <a:lnRef idx="1">
              <a:schemeClr val="accent1"/>
            </a:lnRef>
            <a:fillRef idx="0">
              <a:schemeClr val="accent1"/>
            </a:fillRef>
            <a:effectRef idx="0">
              <a:schemeClr val="accent1"/>
            </a:effectRef>
            <a:fontRef idx="minor">
              <a:schemeClr val="tx1"/>
            </a:fontRef>
          </p:style>
        </p:sp>
        <p:sp>
          <p:nvSpPr>
            <p:cNvPr id="8" name="椭圆 7"/>
            <p:cNvSpPr/>
            <p:nvPr/>
          </p:nvSpPr>
          <p:spPr>
            <a:xfrm>
              <a:off x="8666" y="6044"/>
              <a:ext cx="283" cy="283"/>
            </a:xfrm>
            <a:prstGeom prst="ellipse">
              <a:avLst/>
            </a:prstGeom>
            <a:solidFill>
              <a:srgbClr val="77E3E9"/>
            </a:solidFill>
            <a:ln>
              <a:solidFill>
                <a:srgbClr val="BEFAF9"/>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 name="椭圆 8"/>
            <p:cNvSpPr>
              <a:spLocks noChangeAspect="1"/>
            </p:cNvSpPr>
            <p:nvPr/>
          </p:nvSpPr>
          <p:spPr>
            <a:xfrm>
              <a:off x="11866" y="2349"/>
              <a:ext cx="170" cy="170"/>
            </a:xfrm>
            <a:prstGeom prst="ellipse">
              <a:avLst/>
            </a:prstGeom>
            <a:solidFill>
              <a:srgbClr val="77E3E9"/>
            </a:solidFill>
            <a:ln>
              <a:solidFill>
                <a:srgbClr val="BEFAF9"/>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sp>
        <p:nvSpPr>
          <p:cNvPr id="10" name="文本框 9"/>
          <p:cNvSpPr txBox="1"/>
          <p:nvPr/>
        </p:nvSpPr>
        <p:spPr>
          <a:xfrm>
            <a:off x="2365374" y="3254375"/>
            <a:ext cx="1179831" cy="368300"/>
          </a:xfrm>
          <a:prstGeom prst="rect">
            <a:avLst/>
          </a:prstGeom>
          <a:noFill/>
          <a:effectLst>
            <a:glow>
              <a:schemeClr val="accent1">
                <a:alpha val="100000"/>
              </a:schemeClr>
            </a:glow>
          </a:effectLst>
        </p:spPr>
        <p:txBody>
          <a:bodyPr wrap="square" rtlCol="0">
            <a:spAutoFit/>
          </a:bodyPr>
          <a:p>
            <a:r>
              <a:rPr lang="en-US" altLang="zh-CN" noProof="1">
                <a:solidFill>
                  <a:srgbClr val="F1F2F1"/>
                </a:solidFill>
                <a:latin typeface="锐字锐线极限黑简1.0" panose="02010604000000000000" charset="-122"/>
                <a:ea typeface="锐字锐线极限黑简1.0" panose="02010604000000000000" charset="-122"/>
                <a:cs typeface="+mn-cs"/>
              </a:rPr>
              <a:t>5G</a:t>
            </a:r>
            <a:r>
              <a:rPr lang="zh-CN" altLang="en-US" noProof="1">
                <a:solidFill>
                  <a:srgbClr val="F1F2F1"/>
                </a:solidFill>
                <a:latin typeface="锐字锐线极限黑简1.0" panose="02010604000000000000" charset="-122"/>
                <a:ea typeface="锐字锐线极限黑简1.0" panose="02010604000000000000" charset="-122"/>
                <a:cs typeface="+mn-cs"/>
              </a:rPr>
              <a:t>新技术</a:t>
            </a:r>
            <a:endParaRPr lang="zh-CN" altLang="en-US" noProof="1">
              <a:solidFill>
                <a:srgbClr val="F1F2F1"/>
              </a:solidFill>
              <a:latin typeface="锐字锐线极限黑简1.0" panose="02010604000000000000" charset="-122"/>
              <a:ea typeface="锐字锐线极限黑简1.0" panose="02010604000000000000" charset="-122"/>
              <a:cs typeface="+mn-cs"/>
            </a:endParaRPr>
          </a:p>
        </p:txBody>
      </p:sp>
      <p:sp>
        <p:nvSpPr>
          <p:cNvPr id="5123" name="文本框 10"/>
          <p:cNvSpPr txBox="1"/>
          <p:nvPr/>
        </p:nvSpPr>
        <p:spPr>
          <a:xfrm>
            <a:off x="2190750" y="2446338"/>
            <a:ext cx="317500" cy="1014730"/>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N</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5124" name="文本框 11"/>
          <p:cNvSpPr txBox="1"/>
          <p:nvPr/>
        </p:nvSpPr>
        <p:spPr>
          <a:xfrm>
            <a:off x="2741295" y="2938463"/>
            <a:ext cx="1668463" cy="275590"/>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ew technology</a:t>
            </a:r>
            <a:endParaRPr lang="en-US" altLang="zh-CN" sz="1200">
              <a:solidFill>
                <a:srgbClr val="F1F2F1"/>
              </a:solidFill>
              <a:latin typeface="Orator Std Pitch" panose="02010600010101010101" charset="-122"/>
              <a:ea typeface="Orator Std Pitch" panose="02010600010101010101"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7" name="图片 6" descr="D:\新媒体\线下分享会\PPT\上半场素材\毫米波修改.png毫米波修改"/>
          <p:cNvPicPr>
            <a:picLocks noChangeAspect="1"/>
          </p:cNvPicPr>
          <p:nvPr/>
        </p:nvPicPr>
        <p:blipFill>
          <a:blip r:embed="rId1"/>
          <a:srcRect l="4" r="4"/>
          <a:stretch>
            <a:fillRect/>
          </a:stretch>
        </p:blipFill>
        <p:spPr>
          <a:xfrm>
            <a:off x="362903" y="742950"/>
            <a:ext cx="8416925" cy="5260975"/>
          </a:xfrm>
          <a:prstGeom prst="rect">
            <a:avLst/>
          </a:prstGeom>
          <a:noFill/>
          <a:ln w="9525">
            <a:noFill/>
          </a:ln>
        </p:spPr>
      </p:pic>
      <p:grpSp>
        <p:nvGrpSpPr>
          <p:cNvPr id="33793" name="组合 3"/>
          <p:cNvGrpSpPr/>
          <p:nvPr/>
        </p:nvGrpSpPr>
        <p:grpSpPr>
          <a:xfrm>
            <a:off x="469900" y="247650"/>
            <a:ext cx="5246688" cy="1139825"/>
            <a:chOff x="8240" y="1967"/>
            <a:chExt cx="8263" cy="1793"/>
          </a:xfrm>
        </p:grpSpPr>
        <p:sp>
          <p:nvSpPr>
            <p:cNvPr id="33794" name="文本框 4"/>
            <p:cNvSpPr txBox="1"/>
            <p:nvPr/>
          </p:nvSpPr>
          <p:spPr>
            <a:xfrm>
              <a:off x="8503" y="3180"/>
              <a:ext cx="8000" cy="580"/>
            </a:xfrm>
            <a:prstGeom prst="rect">
              <a:avLst/>
            </a:prstGeom>
            <a:noFill/>
            <a:ln w="9525">
              <a:noFill/>
            </a:ln>
          </p:spPr>
          <p:txBody>
            <a:bodyPr anchor="t">
              <a:spAutoFit/>
            </a:bodyPr>
            <a:p>
              <a:r>
                <a:rPr lang="en-US" altLang="zh-CN">
                  <a:solidFill>
                    <a:schemeClr val="bg1"/>
                  </a:solidFill>
                  <a:latin typeface="锐字逼格锐线体简4.0(原名张海山锐线体简）" panose="02010604000000000000" charset="-122"/>
                  <a:ea typeface="锐字逼格锐线体简4.0(原名张海山锐线体简）" panose="02010604000000000000" charset="-122"/>
                </a:rPr>
                <a:t>5G</a:t>
              </a:r>
              <a:r>
                <a:rPr lang="zh-CN" altLang="en-US">
                  <a:solidFill>
                    <a:schemeClr val="bg1"/>
                  </a:solidFill>
                  <a:latin typeface="锐字逼格锐线体简4.0(原名张海山锐线体简）" panose="02010604000000000000" charset="-122"/>
                  <a:ea typeface="锐字逼格锐线体简4.0(原名张海山锐线体简）" panose="02010604000000000000" charset="-122"/>
                </a:rPr>
                <a:t>新技术</a:t>
              </a:r>
              <a:r>
                <a:rPr lang="en-US" altLang="zh-CN">
                  <a:solidFill>
                    <a:schemeClr val="bg1"/>
                  </a:solidFill>
                  <a:latin typeface="锐字逼格锐线体简4.0(原名张海山锐线体简）" panose="02010604000000000000" charset="-122"/>
                  <a:ea typeface="锐字逼格锐线体简4.0(原名张海山锐线体简）" panose="02010604000000000000" charset="-122"/>
                </a:rPr>
                <a:t>-</a:t>
              </a:r>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毫米波</a:t>
              </a:r>
              <a:endParaRPr lang="zh-CN" altLang="zh-CN">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33795" name="文本框 10"/>
            <p:cNvSpPr txBox="1"/>
            <p:nvPr/>
          </p:nvSpPr>
          <p:spPr>
            <a:xfrm>
              <a:off x="8240" y="1967"/>
              <a:ext cx="953"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T</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33796" name="文本框 11"/>
            <p:cNvSpPr txBox="1"/>
            <p:nvPr/>
          </p:nvSpPr>
          <p:spPr>
            <a:xfrm>
              <a:off x="8760"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echnology   5G  </a:t>
              </a:r>
              <a:endParaRPr lang="en-US" altLang="zh-CN" sz="1200">
                <a:solidFill>
                  <a:srgbClr val="F1F2F1"/>
                </a:solidFill>
                <a:latin typeface="Orator Std Pitch" panose="02010600010101010101" charset="-122"/>
                <a:ea typeface="Orator Std Pitch" panose="02010600010101010101" charset="-122"/>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4817" name="组合 3"/>
          <p:cNvGrpSpPr/>
          <p:nvPr/>
        </p:nvGrpSpPr>
        <p:grpSpPr>
          <a:xfrm>
            <a:off x="469900" y="247650"/>
            <a:ext cx="5246688" cy="1139825"/>
            <a:chOff x="8240" y="1967"/>
            <a:chExt cx="8263" cy="1793"/>
          </a:xfrm>
        </p:grpSpPr>
        <p:sp>
          <p:nvSpPr>
            <p:cNvPr id="34818" name="文本框 4"/>
            <p:cNvSpPr txBox="1"/>
            <p:nvPr/>
          </p:nvSpPr>
          <p:spPr>
            <a:xfrm>
              <a:off x="8503" y="3180"/>
              <a:ext cx="8000" cy="580"/>
            </a:xfrm>
            <a:prstGeom prst="rect">
              <a:avLst/>
            </a:prstGeom>
            <a:noFill/>
            <a:ln w="9525">
              <a:noFill/>
            </a:ln>
          </p:spPr>
          <p:txBody>
            <a:bodyPr anchor="t">
              <a:spAutoFit/>
            </a:bodyPr>
            <a:p>
              <a:r>
                <a:rPr lang="en-US" altLang="zh-CN">
                  <a:solidFill>
                    <a:schemeClr val="bg1"/>
                  </a:solidFill>
                  <a:latin typeface="锐字逼格锐线体简4.0(原名张海山锐线体简）" panose="02010604000000000000" charset="-122"/>
                  <a:ea typeface="锐字逼格锐线体简4.0(原名张海山锐线体简）" panose="02010604000000000000" charset="-122"/>
                </a:rPr>
                <a:t>5G</a:t>
              </a:r>
              <a:r>
                <a:rPr lang="zh-CN" altLang="en-US">
                  <a:solidFill>
                    <a:schemeClr val="bg1"/>
                  </a:solidFill>
                  <a:latin typeface="锐字逼格锐线体简4.0(原名张海山锐线体简）" panose="02010604000000000000" charset="-122"/>
                  <a:ea typeface="锐字逼格锐线体简4.0(原名张海山锐线体简）" panose="02010604000000000000" charset="-122"/>
                </a:rPr>
                <a:t>新技术</a:t>
              </a:r>
              <a:r>
                <a:rPr lang="en-US" altLang="zh-CN">
                  <a:solidFill>
                    <a:schemeClr val="bg1"/>
                  </a:solidFill>
                  <a:latin typeface="锐字逼格锐线体简4.0(原名张海山锐线体简）" panose="02010604000000000000" charset="-122"/>
                  <a:ea typeface="锐字逼格锐线体简4.0(原名张海山锐线体简）" panose="02010604000000000000" charset="-122"/>
                </a:rPr>
                <a:t>-</a:t>
              </a:r>
              <a:r>
                <a:rPr lang="zh-CN" altLang="en-US">
                  <a:solidFill>
                    <a:schemeClr val="bg1"/>
                  </a:solidFill>
                  <a:latin typeface="锐字逼格锐线体简4.0(原名张海山锐线体简）" panose="02010604000000000000" charset="-122"/>
                  <a:ea typeface="锐字逼格锐线体简4.0(原名张海山锐线体简）" panose="02010604000000000000" charset="-122"/>
                </a:rPr>
                <a:t>微基站</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34819" name="文本框 10"/>
            <p:cNvSpPr txBox="1"/>
            <p:nvPr/>
          </p:nvSpPr>
          <p:spPr>
            <a:xfrm>
              <a:off x="8240" y="1967"/>
              <a:ext cx="953"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T</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34820" name="文本框 11"/>
            <p:cNvSpPr txBox="1"/>
            <p:nvPr/>
          </p:nvSpPr>
          <p:spPr>
            <a:xfrm>
              <a:off x="8760"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echnology   </a:t>
              </a:r>
              <a:r>
                <a:rPr lang="en-US" altLang="zh-CN" sz="1200">
                  <a:solidFill>
                    <a:srgbClr val="F1F2F1"/>
                  </a:solidFill>
                  <a:latin typeface="Orator Std Pitch" panose="02010600010101010101" charset="-122"/>
                  <a:ea typeface="Orator Std Pitch" panose="02010600010101010101" charset="-122"/>
                  <a:sym typeface="宋体" panose="02010600030101010101" pitchFamily="2" charset="-122"/>
                </a:rPr>
                <a:t>5G  </a:t>
              </a:r>
              <a:endParaRPr lang="en-US" altLang="zh-CN" sz="1200">
                <a:solidFill>
                  <a:srgbClr val="F1F2F1"/>
                </a:solidFill>
                <a:latin typeface="Orator Std Pitch" panose="02010600010101010101" charset="-122"/>
                <a:ea typeface="Orator Std Pitch" panose="02010600010101010101" charset="-122"/>
              </a:endParaRPr>
            </a:p>
          </p:txBody>
        </p:sp>
      </p:grpSp>
      <p:pic>
        <p:nvPicPr>
          <p:cNvPr id="34821" name="图片 1" descr="微信图片_20190725145058"/>
          <p:cNvPicPr>
            <a:picLocks noChangeAspect="1"/>
          </p:cNvPicPr>
          <p:nvPr/>
        </p:nvPicPr>
        <p:blipFill>
          <a:blip r:embed="rId1"/>
          <a:stretch>
            <a:fillRect/>
          </a:stretch>
        </p:blipFill>
        <p:spPr>
          <a:xfrm>
            <a:off x="546100" y="1098550"/>
            <a:ext cx="7816850" cy="4886325"/>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宏基站"/>
          <p:cNvPicPr>
            <a:picLocks noChangeAspect="1"/>
          </p:cNvPicPr>
          <p:nvPr/>
        </p:nvPicPr>
        <p:blipFill>
          <a:blip r:embed="rId1"/>
          <a:stretch>
            <a:fillRect/>
          </a:stretch>
        </p:blipFill>
        <p:spPr>
          <a:xfrm>
            <a:off x="-457200" y="-283210"/>
            <a:ext cx="10058400" cy="6286500"/>
          </a:xfrm>
          <a:prstGeom prst="rect">
            <a:avLst/>
          </a:prstGeom>
        </p:spPr>
      </p:pic>
      <p:grpSp>
        <p:nvGrpSpPr>
          <p:cNvPr id="34817" name="组合 3"/>
          <p:cNvGrpSpPr/>
          <p:nvPr/>
        </p:nvGrpSpPr>
        <p:grpSpPr>
          <a:xfrm>
            <a:off x="469900" y="247650"/>
            <a:ext cx="5246688" cy="1139825"/>
            <a:chOff x="8240" y="1967"/>
            <a:chExt cx="8263" cy="1793"/>
          </a:xfrm>
        </p:grpSpPr>
        <p:sp>
          <p:nvSpPr>
            <p:cNvPr id="34818" name="文本框 4"/>
            <p:cNvSpPr txBox="1"/>
            <p:nvPr/>
          </p:nvSpPr>
          <p:spPr>
            <a:xfrm>
              <a:off x="8503" y="3180"/>
              <a:ext cx="8000" cy="580"/>
            </a:xfrm>
            <a:prstGeom prst="rect">
              <a:avLst/>
            </a:prstGeom>
            <a:noFill/>
            <a:ln w="9525">
              <a:noFill/>
            </a:ln>
          </p:spPr>
          <p:txBody>
            <a:bodyPr anchor="t">
              <a:spAutoFit/>
            </a:bodyPr>
            <a:p>
              <a:r>
                <a:rPr lang="en-US" altLang="zh-CN">
                  <a:solidFill>
                    <a:schemeClr val="bg1"/>
                  </a:solidFill>
                  <a:latin typeface="锐字逼格锐线体简4.0(原名张海山锐线体简）" panose="02010604000000000000" charset="-122"/>
                  <a:ea typeface="锐字逼格锐线体简4.0(原名张海山锐线体简）" panose="02010604000000000000" charset="-122"/>
                </a:rPr>
                <a:t>5G</a:t>
              </a:r>
              <a:r>
                <a:rPr lang="zh-CN" altLang="en-US">
                  <a:solidFill>
                    <a:schemeClr val="bg1"/>
                  </a:solidFill>
                  <a:latin typeface="锐字逼格锐线体简4.0(原名张海山锐线体简）" panose="02010604000000000000" charset="-122"/>
                  <a:ea typeface="锐字逼格锐线体简4.0(原名张海山锐线体简）" panose="02010604000000000000" charset="-122"/>
                </a:rPr>
                <a:t>新技术</a:t>
              </a:r>
              <a:r>
                <a:rPr lang="en-US" altLang="zh-CN">
                  <a:solidFill>
                    <a:schemeClr val="bg1"/>
                  </a:solidFill>
                  <a:latin typeface="锐字逼格锐线体简4.0(原名张海山锐线体简）" panose="02010604000000000000" charset="-122"/>
                  <a:ea typeface="锐字逼格锐线体简4.0(原名张海山锐线体简）" panose="02010604000000000000" charset="-122"/>
                </a:rPr>
                <a:t>-</a:t>
              </a:r>
              <a:r>
                <a:rPr lang="zh-CN" altLang="en-US">
                  <a:solidFill>
                    <a:schemeClr val="bg1"/>
                  </a:solidFill>
                  <a:latin typeface="锐字逼格锐线体简4.0(原名张海山锐线体简）" panose="02010604000000000000" charset="-122"/>
                  <a:ea typeface="锐字逼格锐线体简4.0(原名张海山锐线体简）" panose="02010604000000000000" charset="-122"/>
                </a:rPr>
                <a:t>微基站</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34819" name="文本框 10"/>
            <p:cNvSpPr txBox="1"/>
            <p:nvPr/>
          </p:nvSpPr>
          <p:spPr>
            <a:xfrm>
              <a:off x="8240" y="1967"/>
              <a:ext cx="953"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T</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34820" name="文本框 11"/>
            <p:cNvSpPr txBox="1"/>
            <p:nvPr/>
          </p:nvSpPr>
          <p:spPr>
            <a:xfrm>
              <a:off x="8760"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echnology   </a:t>
              </a:r>
              <a:r>
                <a:rPr lang="en-US" altLang="zh-CN" sz="1200">
                  <a:solidFill>
                    <a:srgbClr val="F1F2F1"/>
                  </a:solidFill>
                  <a:latin typeface="Orator Std Pitch" panose="02010600010101010101" charset="-122"/>
                  <a:ea typeface="Orator Std Pitch" panose="02010600010101010101" charset="-122"/>
                  <a:sym typeface="宋体" panose="02010600030101010101" pitchFamily="2" charset="-122"/>
                </a:rPr>
                <a:t>5G  </a:t>
              </a:r>
              <a:endParaRPr lang="en-US" altLang="zh-CN" sz="1200">
                <a:solidFill>
                  <a:srgbClr val="F1F2F1"/>
                </a:solidFill>
                <a:latin typeface="Orator Std Pitch" panose="02010600010101010101" charset="-122"/>
                <a:ea typeface="Orator Std Pitch" panose="02010600010101010101" charset="-122"/>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5841" name="组合 3"/>
          <p:cNvGrpSpPr/>
          <p:nvPr/>
        </p:nvGrpSpPr>
        <p:grpSpPr>
          <a:xfrm>
            <a:off x="469900" y="247650"/>
            <a:ext cx="5246688" cy="1139825"/>
            <a:chOff x="8240" y="1967"/>
            <a:chExt cx="8263" cy="1793"/>
          </a:xfrm>
        </p:grpSpPr>
        <p:sp>
          <p:nvSpPr>
            <p:cNvPr id="35842" name="文本框 4"/>
            <p:cNvSpPr txBox="1"/>
            <p:nvPr/>
          </p:nvSpPr>
          <p:spPr>
            <a:xfrm>
              <a:off x="8503" y="3180"/>
              <a:ext cx="8000" cy="580"/>
            </a:xfrm>
            <a:prstGeom prst="rect">
              <a:avLst/>
            </a:prstGeom>
            <a:noFill/>
            <a:ln w="9525">
              <a:noFill/>
            </a:ln>
          </p:spPr>
          <p:txBody>
            <a:bodyPr anchor="t">
              <a:spAutoFit/>
            </a:bodyPr>
            <a:p>
              <a:r>
                <a:rPr lang="en-US" altLang="zh-CN">
                  <a:solidFill>
                    <a:schemeClr val="bg1"/>
                  </a:solidFill>
                  <a:latin typeface="锐字逼格锐线体简4.0(原名张海山锐线体简）" panose="02010604000000000000" charset="-122"/>
                  <a:ea typeface="锐字逼格锐线体简4.0(原名张海山锐线体简）" panose="02010604000000000000" charset="-122"/>
                </a:rPr>
                <a:t>5G</a:t>
              </a:r>
              <a:r>
                <a:rPr lang="zh-CN" altLang="en-US">
                  <a:solidFill>
                    <a:schemeClr val="bg1"/>
                  </a:solidFill>
                  <a:latin typeface="锐字逼格锐线体简4.0(原名张海山锐线体简）" panose="02010604000000000000" charset="-122"/>
                  <a:ea typeface="锐字逼格锐线体简4.0(原名张海山锐线体简）" panose="02010604000000000000" charset="-122"/>
                </a:rPr>
                <a:t>新技术</a:t>
              </a:r>
              <a:r>
                <a:rPr lang="en-US" altLang="zh-CN">
                  <a:solidFill>
                    <a:schemeClr val="bg1"/>
                  </a:solidFill>
                  <a:latin typeface="锐字逼格锐线体简4.0(原名张海山锐线体简）" panose="02010604000000000000" charset="-122"/>
                  <a:ea typeface="锐字逼格锐线体简4.0(原名张海山锐线体简）" panose="02010604000000000000" charset="-122"/>
                </a:rPr>
                <a:t>-</a:t>
              </a:r>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sym typeface="宋体" panose="02010600030101010101" pitchFamily="2" charset="-122"/>
                </a:rPr>
                <a:t>新空口（灵活双工）</a:t>
              </a:r>
              <a:endParaRPr lang="zh-CN" altLang="zh-CN">
                <a:solidFill>
                  <a:schemeClr val="bg1"/>
                </a:solidFill>
                <a:latin typeface="锐字逼格锐线体简4.0(原名张海山锐线体简）" panose="02010604000000000000" charset="-122"/>
                <a:ea typeface="锐字逼格锐线体简4.0(原名张海山锐线体简）" panose="02010604000000000000" charset="-122"/>
                <a:sym typeface="宋体" panose="02010600030101010101" pitchFamily="2" charset="-122"/>
              </a:endParaRPr>
            </a:p>
          </p:txBody>
        </p:sp>
        <p:sp>
          <p:nvSpPr>
            <p:cNvPr id="35843" name="文本框 10"/>
            <p:cNvSpPr txBox="1"/>
            <p:nvPr/>
          </p:nvSpPr>
          <p:spPr>
            <a:xfrm>
              <a:off x="8240" y="1967"/>
              <a:ext cx="953"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T</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35844" name="文本框 11"/>
            <p:cNvSpPr txBox="1"/>
            <p:nvPr/>
          </p:nvSpPr>
          <p:spPr>
            <a:xfrm>
              <a:off x="8760"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echnology   </a:t>
              </a:r>
              <a:r>
                <a:rPr lang="en-US" altLang="zh-CN" sz="1200">
                  <a:solidFill>
                    <a:srgbClr val="F1F2F1"/>
                  </a:solidFill>
                  <a:latin typeface="Orator Std Pitch" panose="02010600010101010101" charset="-122"/>
                  <a:ea typeface="Orator Std Pitch" panose="02010600010101010101" charset="-122"/>
                  <a:sym typeface="宋体" panose="02010600030101010101" pitchFamily="2" charset="-122"/>
                </a:rPr>
                <a:t>5G  </a:t>
              </a:r>
              <a:endParaRPr lang="en-US" altLang="zh-CN" sz="1200">
                <a:solidFill>
                  <a:srgbClr val="F1F2F1"/>
                </a:solidFill>
                <a:latin typeface="Orator Std Pitch" panose="02010600010101010101" charset="-122"/>
                <a:ea typeface="Orator Std Pitch" panose="02010600010101010101" charset="-122"/>
              </a:endParaRPr>
            </a:p>
          </p:txBody>
        </p:sp>
      </p:grpSp>
      <p:sp>
        <p:nvSpPr>
          <p:cNvPr id="35845" name="文本框 1"/>
          <p:cNvSpPr txBox="1"/>
          <p:nvPr/>
        </p:nvSpPr>
        <p:spPr>
          <a:xfrm>
            <a:off x="800100" y="2633663"/>
            <a:ext cx="3430588" cy="830262"/>
          </a:xfrm>
          <a:prstGeom prst="rect">
            <a:avLst/>
          </a:prstGeom>
          <a:noFill/>
          <a:ln w="9525">
            <a:noFill/>
          </a:ln>
        </p:spPr>
        <p:txBody>
          <a:bodyPr wrap="square" anchor="t">
            <a:spAutoFit/>
          </a:bodyPr>
          <a:p>
            <a:pPr>
              <a:lnSpc>
                <a:spcPct val="200000"/>
              </a:lnSpc>
            </a:pPr>
            <a:r>
              <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rPr>
              <a:t>新​空口或5G NR可能​不是​最​原始​的​表述，​但​却​是​第​3​代​合作​伙伴​计划​（3GPP）​R15​标准​的​产物。</a:t>
            </a:r>
            <a:endPar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pic>
        <p:nvPicPr>
          <p:cNvPr id="35846" name="图片 6" descr="新空口"/>
          <p:cNvPicPr>
            <a:picLocks noChangeAspect="1"/>
          </p:cNvPicPr>
          <p:nvPr/>
        </p:nvPicPr>
        <p:blipFill>
          <a:blip r:embed="rId1"/>
          <a:stretch>
            <a:fillRect/>
          </a:stretch>
        </p:blipFill>
        <p:spPr>
          <a:xfrm>
            <a:off x="4921250" y="1909763"/>
            <a:ext cx="3844925" cy="240347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4" name="组合 3"/>
          <p:cNvGrpSpPr/>
          <p:nvPr/>
        </p:nvGrpSpPr>
        <p:grpSpPr>
          <a:xfrm>
            <a:off x="469900" y="247650"/>
            <a:ext cx="5103813" cy="1117600"/>
            <a:chOff x="8240" y="1967"/>
            <a:chExt cx="8037" cy="1759"/>
          </a:xfrm>
        </p:grpSpPr>
        <p:sp>
          <p:nvSpPr>
            <p:cNvPr id="8195" name="文本框 4"/>
            <p:cNvSpPr txBox="1"/>
            <p:nvPr/>
          </p:nvSpPr>
          <p:spPr>
            <a:xfrm>
              <a:off x="8277" y="3146"/>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模拟信号</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8196" name="文本框 10"/>
            <p:cNvSpPr txBox="1"/>
            <p:nvPr/>
          </p:nvSpPr>
          <p:spPr>
            <a:xfrm>
              <a:off x="8240" y="1967"/>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A</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8197" name="文本框 11"/>
            <p:cNvSpPr txBox="1"/>
            <p:nvPr/>
          </p:nvSpPr>
          <p:spPr>
            <a:xfrm>
              <a:off x="8986" y="2746"/>
              <a:ext cx="2626"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nalog   signal</a:t>
              </a:r>
              <a:endParaRPr lang="en-US" altLang="zh-CN" sz="1200">
                <a:solidFill>
                  <a:srgbClr val="F1F2F1"/>
                </a:solidFill>
                <a:latin typeface="Orator Std Pitch" panose="02010600010101010101" charset="-122"/>
                <a:ea typeface="Orator Std Pitch" panose="02010600010101010101" charset="-122"/>
              </a:endParaRPr>
            </a:p>
          </p:txBody>
        </p:sp>
      </p:grpSp>
      <p:pic>
        <p:nvPicPr>
          <p:cNvPr id="5" name="图片 4" descr="模拟信号"/>
          <p:cNvPicPr>
            <a:picLocks noChangeAspect="1"/>
          </p:cNvPicPr>
          <p:nvPr/>
        </p:nvPicPr>
        <p:blipFill>
          <a:blip r:embed="rId1"/>
          <a:stretch>
            <a:fillRect/>
          </a:stretch>
        </p:blipFill>
        <p:spPr>
          <a:xfrm>
            <a:off x="-749935" y="-167640"/>
            <a:ext cx="10529570" cy="6286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6865" name="组合 3"/>
          <p:cNvGrpSpPr/>
          <p:nvPr/>
        </p:nvGrpSpPr>
        <p:grpSpPr>
          <a:xfrm>
            <a:off x="469900" y="247650"/>
            <a:ext cx="5246688" cy="1139825"/>
            <a:chOff x="8240" y="1967"/>
            <a:chExt cx="8263" cy="1793"/>
          </a:xfrm>
        </p:grpSpPr>
        <p:sp>
          <p:nvSpPr>
            <p:cNvPr id="36866" name="文本框 4"/>
            <p:cNvSpPr txBox="1"/>
            <p:nvPr/>
          </p:nvSpPr>
          <p:spPr>
            <a:xfrm>
              <a:off x="8503" y="3180"/>
              <a:ext cx="8000" cy="580"/>
            </a:xfrm>
            <a:prstGeom prst="rect">
              <a:avLst/>
            </a:prstGeom>
            <a:noFill/>
            <a:ln w="9525">
              <a:noFill/>
            </a:ln>
          </p:spPr>
          <p:txBody>
            <a:bodyPr anchor="t">
              <a:spAutoFit/>
            </a:bodyPr>
            <a:p>
              <a:r>
                <a:rPr lang="en-US" altLang="zh-CN">
                  <a:solidFill>
                    <a:schemeClr val="bg1"/>
                  </a:solidFill>
                  <a:latin typeface="锐字逼格锐线体简4.0(原名张海山锐线体简）" panose="02010604000000000000" charset="-122"/>
                  <a:ea typeface="锐字逼格锐线体简4.0(原名张海山锐线体简）" panose="02010604000000000000" charset="-122"/>
                </a:rPr>
                <a:t>5G</a:t>
              </a:r>
              <a:r>
                <a:rPr lang="zh-CN" altLang="en-US">
                  <a:solidFill>
                    <a:schemeClr val="bg1"/>
                  </a:solidFill>
                  <a:latin typeface="锐字逼格锐线体简4.0(原名张海山锐线体简）" panose="02010604000000000000" charset="-122"/>
                  <a:ea typeface="锐字逼格锐线体简4.0(原名张海山锐线体简）" panose="02010604000000000000" charset="-122"/>
                </a:rPr>
                <a:t>新技术</a:t>
              </a:r>
              <a:r>
                <a:rPr lang="en-US" altLang="zh-CN">
                  <a:solidFill>
                    <a:schemeClr val="bg1"/>
                  </a:solidFill>
                  <a:latin typeface="锐字逼格锐线体简4.0(原名张海山锐线体简）" panose="02010604000000000000" charset="-122"/>
                  <a:ea typeface="锐字逼格锐线体简4.0(原名张海山锐线体简）" panose="02010604000000000000" charset="-122"/>
                </a:rPr>
                <a:t>-</a:t>
              </a:r>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sym typeface="宋体" panose="02010600030101010101" pitchFamily="2" charset="-122"/>
                </a:rPr>
                <a:t>波束成型</a:t>
              </a:r>
              <a:endParaRPr lang="en-US" altLang="zh-CN">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36867" name="文本框 10"/>
            <p:cNvSpPr txBox="1"/>
            <p:nvPr/>
          </p:nvSpPr>
          <p:spPr>
            <a:xfrm>
              <a:off x="8240" y="1967"/>
              <a:ext cx="953"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T</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36868" name="文本框 11"/>
            <p:cNvSpPr txBox="1"/>
            <p:nvPr/>
          </p:nvSpPr>
          <p:spPr>
            <a:xfrm>
              <a:off x="8760"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echnology   </a:t>
              </a:r>
              <a:r>
                <a:rPr lang="en-US" altLang="zh-CN" sz="1200">
                  <a:solidFill>
                    <a:srgbClr val="F1F2F1"/>
                  </a:solidFill>
                  <a:latin typeface="Orator Std Pitch" panose="02010600010101010101" charset="-122"/>
                  <a:ea typeface="Orator Std Pitch" panose="02010600010101010101" charset="-122"/>
                  <a:sym typeface="宋体" panose="02010600030101010101" pitchFamily="2" charset="-122"/>
                </a:rPr>
                <a:t>5G  </a:t>
              </a:r>
              <a:endParaRPr lang="en-US" altLang="zh-CN" sz="1200">
                <a:solidFill>
                  <a:srgbClr val="F1F2F1"/>
                </a:solidFill>
                <a:latin typeface="Orator Std Pitch" panose="02010600010101010101" charset="-122"/>
                <a:ea typeface="Orator Std Pitch" panose="02010600010101010101" charset="-122"/>
              </a:endParaRPr>
            </a:p>
          </p:txBody>
        </p:sp>
      </p:grpSp>
      <p:pic>
        <p:nvPicPr>
          <p:cNvPr id="36869" name="图片 5" descr="基站--手机"/>
          <p:cNvPicPr>
            <a:picLocks noChangeAspect="1"/>
          </p:cNvPicPr>
          <p:nvPr/>
        </p:nvPicPr>
        <p:blipFill>
          <a:blip r:embed="rId1"/>
          <a:stretch>
            <a:fillRect/>
          </a:stretch>
        </p:blipFill>
        <p:spPr>
          <a:xfrm>
            <a:off x="1893888" y="742950"/>
            <a:ext cx="8189912" cy="5118100"/>
          </a:xfrm>
          <a:prstGeom prst="rect">
            <a:avLst/>
          </a:prstGeom>
          <a:noFill/>
          <a:ln w="9525">
            <a:noFill/>
          </a:ln>
        </p:spPr>
      </p:pic>
      <p:sp>
        <p:nvSpPr>
          <p:cNvPr id="36870" name="文本框 1"/>
          <p:cNvSpPr txBox="1"/>
          <p:nvPr/>
        </p:nvSpPr>
        <p:spPr>
          <a:xfrm>
            <a:off x="636588" y="2122488"/>
            <a:ext cx="3327400" cy="1938337"/>
          </a:xfrm>
          <a:prstGeom prst="rect">
            <a:avLst/>
          </a:prstGeom>
          <a:noFill/>
          <a:ln w="9525">
            <a:noFill/>
          </a:ln>
        </p:spPr>
        <p:txBody>
          <a:bodyPr wrap="square" anchor="t">
            <a:spAutoFit/>
          </a:bodyPr>
          <a:p>
            <a:pPr>
              <a:lnSpc>
                <a:spcPct val="200000"/>
              </a:lnSpc>
            </a:pPr>
            <a:r>
              <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rPr>
              <a:t>对于​移动​通信​来说，​波束​成形​并不​是​新​词，​因为​现在​LTE​网络​已经​在​广泛​使用​数字​波束​成形​技术。​然而，​对于​5G，​信号​传播​的​挑战​和​较​小​的​天线​尺寸​进一步​激发​了​模拟​波束​形成​技术​的​广泛​应用。</a:t>
            </a:r>
            <a:endPar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7889" name="组合 3"/>
          <p:cNvGrpSpPr/>
          <p:nvPr/>
        </p:nvGrpSpPr>
        <p:grpSpPr>
          <a:xfrm>
            <a:off x="469900" y="247650"/>
            <a:ext cx="5175250" cy="1139825"/>
            <a:chOff x="8240" y="1967"/>
            <a:chExt cx="8150" cy="1793"/>
          </a:xfrm>
        </p:grpSpPr>
        <p:sp>
          <p:nvSpPr>
            <p:cNvPr id="37890" name="文本框 4"/>
            <p:cNvSpPr txBox="1"/>
            <p:nvPr/>
          </p:nvSpPr>
          <p:spPr>
            <a:xfrm>
              <a:off x="8390" y="3180"/>
              <a:ext cx="8000" cy="580"/>
            </a:xfrm>
            <a:prstGeom prst="rect">
              <a:avLst/>
            </a:prstGeom>
            <a:noFill/>
            <a:ln w="9525">
              <a:noFill/>
            </a:ln>
          </p:spPr>
          <p:txBody>
            <a:bodyPr anchor="t">
              <a:spAutoFit/>
            </a:bodyPr>
            <a:p>
              <a:r>
                <a:rPr lang="en-US" altLang="zh-CN">
                  <a:solidFill>
                    <a:schemeClr val="bg1"/>
                  </a:solidFill>
                  <a:latin typeface="锐字逼格锐线体简4.0(原名张海山锐线体简）" panose="02010604000000000000" charset="-122"/>
                  <a:ea typeface="锐字逼格锐线体简4.0(原名张海山锐线体简）" panose="02010604000000000000" charset="-122"/>
                </a:rPr>
                <a:t>5G</a:t>
              </a:r>
              <a:r>
                <a:rPr lang="zh-CN" altLang="en-US">
                  <a:solidFill>
                    <a:schemeClr val="bg1"/>
                  </a:solidFill>
                  <a:latin typeface="锐字逼格锐线体简4.0(原名张海山锐线体简）" panose="02010604000000000000" charset="-122"/>
                  <a:ea typeface="锐字逼格锐线体简4.0(原名张海山锐线体简）" panose="02010604000000000000" charset="-122"/>
                </a:rPr>
                <a:t>新技术</a:t>
              </a:r>
              <a:r>
                <a:rPr lang="en-US" altLang="zh-CN">
                  <a:solidFill>
                    <a:schemeClr val="bg1"/>
                  </a:solidFill>
                  <a:latin typeface="锐字逼格锐线体简4.0(原名张海山锐线体简）" panose="02010604000000000000" charset="-122"/>
                  <a:ea typeface="锐字逼格锐线体简4.0(原名张海山锐线体简）" panose="02010604000000000000" charset="-122"/>
                </a:rPr>
                <a:t>-</a:t>
              </a:r>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Massive MIMO</a:t>
              </a:r>
              <a:endParaRPr lang="en-US" altLang="zh-CN">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37891" name="文本框 10"/>
            <p:cNvSpPr txBox="1"/>
            <p:nvPr/>
          </p:nvSpPr>
          <p:spPr>
            <a:xfrm>
              <a:off x="8240" y="1967"/>
              <a:ext cx="953"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T</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37892" name="文本框 11"/>
            <p:cNvSpPr txBox="1"/>
            <p:nvPr/>
          </p:nvSpPr>
          <p:spPr>
            <a:xfrm>
              <a:off x="8760"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echnology   </a:t>
              </a:r>
              <a:r>
                <a:rPr lang="en-US" altLang="zh-CN" sz="1200">
                  <a:solidFill>
                    <a:srgbClr val="F1F2F1"/>
                  </a:solidFill>
                  <a:latin typeface="Orator Std Pitch" panose="02010600010101010101" charset="-122"/>
                  <a:ea typeface="Orator Std Pitch" panose="02010600010101010101" charset="-122"/>
                  <a:sym typeface="宋体" panose="02010600030101010101" pitchFamily="2" charset="-122"/>
                </a:rPr>
                <a:t>5G  </a:t>
              </a:r>
              <a:endParaRPr lang="en-US" altLang="zh-CN" sz="1200">
                <a:solidFill>
                  <a:srgbClr val="F1F2F1"/>
                </a:solidFill>
                <a:latin typeface="Orator Std Pitch" panose="02010600010101010101" charset="-122"/>
                <a:ea typeface="Orator Std Pitch" panose="02010600010101010101" charset="-122"/>
              </a:endParaRPr>
            </a:p>
          </p:txBody>
        </p:sp>
      </p:grpSp>
      <p:pic>
        <p:nvPicPr>
          <p:cNvPr id="37893" name="图片 1" descr="D:\新媒体\线下分享会\PPT\上半场素材\5G新技术MM.png5G新技术MM"/>
          <p:cNvPicPr>
            <a:picLocks noChangeAspect="1"/>
          </p:cNvPicPr>
          <p:nvPr/>
        </p:nvPicPr>
        <p:blipFill>
          <a:blip r:embed="rId1"/>
          <a:srcRect l="2" r="2"/>
          <a:stretch>
            <a:fillRect/>
          </a:stretch>
        </p:blipFill>
        <p:spPr>
          <a:xfrm>
            <a:off x="530860" y="921385"/>
            <a:ext cx="8081963" cy="5051425"/>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8913" name="组合 3"/>
          <p:cNvGrpSpPr/>
          <p:nvPr/>
        </p:nvGrpSpPr>
        <p:grpSpPr>
          <a:xfrm>
            <a:off x="469900" y="247650"/>
            <a:ext cx="5175250" cy="1139825"/>
            <a:chOff x="8240" y="1967"/>
            <a:chExt cx="8150" cy="1793"/>
          </a:xfrm>
        </p:grpSpPr>
        <p:sp>
          <p:nvSpPr>
            <p:cNvPr id="38914" name="文本框 4"/>
            <p:cNvSpPr txBox="1"/>
            <p:nvPr/>
          </p:nvSpPr>
          <p:spPr>
            <a:xfrm>
              <a:off x="8390" y="3180"/>
              <a:ext cx="8000" cy="580"/>
            </a:xfrm>
            <a:prstGeom prst="rect">
              <a:avLst/>
            </a:prstGeom>
            <a:noFill/>
            <a:ln w="9525">
              <a:noFill/>
            </a:ln>
          </p:spPr>
          <p:txBody>
            <a:bodyPr anchor="t">
              <a:spAutoFit/>
            </a:bodyPr>
            <a:p>
              <a:r>
                <a:rPr lang="en-US" altLang="zh-CN">
                  <a:solidFill>
                    <a:schemeClr val="bg1"/>
                  </a:solidFill>
                  <a:latin typeface="锐字逼格锐线体简4.0(原名张海山锐线体简）" panose="02010604000000000000" charset="-122"/>
                  <a:ea typeface="锐字逼格锐线体简4.0(原名张海山锐线体简）" panose="02010604000000000000" charset="-122"/>
                </a:rPr>
                <a:t>5G</a:t>
              </a:r>
              <a:r>
                <a:rPr lang="zh-CN" altLang="en-US">
                  <a:solidFill>
                    <a:schemeClr val="bg1"/>
                  </a:solidFill>
                  <a:latin typeface="锐字逼格锐线体简4.0(原名张海山锐线体简）" panose="02010604000000000000" charset="-122"/>
                  <a:ea typeface="锐字逼格锐线体简4.0(原名张海山锐线体简）" panose="02010604000000000000" charset="-122"/>
                </a:rPr>
                <a:t>新技术</a:t>
              </a:r>
              <a:r>
                <a:rPr lang="en-US" altLang="zh-CN">
                  <a:solidFill>
                    <a:schemeClr val="bg1"/>
                  </a:solidFill>
                  <a:latin typeface="锐字逼格锐线体简4.0(原名张海山锐线体简）" panose="02010604000000000000" charset="-122"/>
                  <a:ea typeface="锐字逼格锐线体简4.0(原名张海山锐线体简）" panose="02010604000000000000" charset="-122"/>
                </a:rPr>
                <a:t>-D2D</a:t>
              </a:r>
              <a:endParaRPr lang="en-US" altLang="zh-CN">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38915" name="文本框 10"/>
            <p:cNvSpPr txBox="1"/>
            <p:nvPr/>
          </p:nvSpPr>
          <p:spPr>
            <a:xfrm>
              <a:off x="8240" y="1967"/>
              <a:ext cx="953"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T</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38916" name="文本框 11"/>
            <p:cNvSpPr txBox="1"/>
            <p:nvPr/>
          </p:nvSpPr>
          <p:spPr>
            <a:xfrm>
              <a:off x="8760" y="2746"/>
              <a:ext cx="380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echnology   </a:t>
              </a:r>
              <a:r>
                <a:rPr lang="en-US" altLang="zh-CN" sz="1200">
                  <a:solidFill>
                    <a:srgbClr val="F1F2F1"/>
                  </a:solidFill>
                  <a:latin typeface="Orator Std Pitch" panose="02010600010101010101" charset="-122"/>
                  <a:ea typeface="Orator Std Pitch" panose="02010600010101010101" charset="-122"/>
                  <a:sym typeface="宋体" panose="02010600030101010101" pitchFamily="2" charset="-122"/>
                </a:rPr>
                <a:t>5G  </a:t>
              </a:r>
              <a:endParaRPr lang="en-US" altLang="zh-CN" sz="1200">
                <a:solidFill>
                  <a:srgbClr val="F1F2F1"/>
                </a:solidFill>
                <a:latin typeface="Orator Std Pitch" panose="02010600010101010101" charset="-122"/>
                <a:ea typeface="Orator Std Pitch" panose="02010600010101010101" charset="-122"/>
              </a:endParaRPr>
            </a:p>
          </p:txBody>
        </p:sp>
      </p:grpSp>
      <p:pic>
        <p:nvPicPr>
          <p:cNvPr id="38917" name="图片 1" descr="基站--手机2"/>
          <p:cNvPicPr>
            <a:picLocks noChangeAspect="1"/>
          </p:cNvPicPr>
          <p:nvPr/>
        </p:nvPicPr>
        <p:blipFill>
          <a:blip r:embed="rId1"/>
          <a:stretch>
            <a:fillRect/>
          </a:stretch>
        </p:blipFill>
        <p:spPr>
          <a:xfrm>
            <a:off x="809625" y="877888"/>
            <a:ext cx="7386638" cy="4618037"/>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9937" name="组合 3"/>
          <p:cNvGrpSpPr/>
          <p:nvPr/>
        </p:nvGrpSpPr>
        <p:grpSpPr>
          <a:xfrm>
            <a:off x="469900" y="247650"/>
            <a:ext cx="5175250" cy="1139825"/>
            <a:chOff x="8240" y="1967"/>
            <a:chExt cx="8150" cy="1793"/>
          </a:xfrm>
        </p:grpSpPr>
        <p:sp>
          <p:nvSpPr>
            <p:cNvPr id="39938" name="文本框 4"/>
            <p:cNvSpPr txBox="1"/>
            <p:nvPr/>
          </p:nvSpPr>
          <p:spPr>
            <a:xfrm>
              <a:off x="8390" y="3180"/>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独立组网和非独立组网</a:t>
              </a:r>
              <a:endParaRPr lang="zh-CN" altLang="zh-CN">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39939" name="文本框 10"/>
            <p:cNvSpPr txBox="1"/>
            <p:nvPr/>
          </p:nvSpPr>
          <p:spPr>
            <a:xfrm>
              <a:off x="8240" y="1967"/>
              <a:ext cx="953"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I</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39940" name="文本框 11"/>
            <p:cNvSpPr txBox="1"/>
            <p:nvPr/>
          </p:nvSpPr>
          <p:spPr>
            <a:xfrm>
              <a:off x="8534" y="2746"/>
              <a:ext cx="603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ndependent and  non-independent    networking</a:t>
              </a:r>
              <a:endParaRPr lang="en-US" altLang="zh-CN" sz="1200">
                <a:solidFill>
                  <a:srgbClr val="F1F2F1"/>
                </a:solidFill>
                <a:latin typeface="Orator Std Pitch" panose="02010600010101010101" charset="-122"/>
                <a:ea typeface="Orator Std Pitch" panose="02010600010101010101" charset="-122"/>
              </a:endParaRPr>
            </a:p>
          </p:txBody>
        </p:sp>
      </p:grpSp>
      <p:pic>
        <p:nvPicPr>
          <p:cNvPr id="39941" name="图片 1" descr="独立组网-非独立组网"/>
          <p:cNvPicPr>
            <a:picLocks noChangeAspect="1"/>
          </p:cNvPicPr>
          <p:nvPr/>
        </p:nvPicPr>
        <p:blipFill>
          <a:blip r:embed="rId1"/>
          <a:stretch>
            <a:fillRect/>
          </a:stretch>
        </p:blipFill>
        <p:spPr>
          <a:xfrm>
            <a:off x="1320800" y="1471613"/>
            <a:ext cx="6680200" cy="4175125"/>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2293619" y="3254375"/>
            <a:ext cx="1179831" cy="368300"/>
          </a:xfrm>
          <a:prstGeom prst="rect">
            <a:avLst/>
          </a:prstGeom>
          <a:noFill/>
          <a:effectLst>
            <a:glow>
              <a:schemeClr val="accent1">
                <a:alpha val="100000"/>
              </a:schemeClr>
            </a:glow>
          </a:effectLst>
        </p:spPr>
        <p:txBody>
          <a:bodyPr wrap="square" rtlCol="0">
            <a:spAutoFit/>
          </a:bodyPr>
          <a:p>
            <a:r>
              <a:rPr lang="zh-CN" altLang="en-US" noProof="1">
                <a:solidFill>
                  <a:srgbClr val="F1F2F1"/>
                </a:solidFill>
                <a:latin typeface="锐字锐线极限黑简1.0" panose="02010604000000000000" charset="-122"/>
                <a:ea typeface="锐字锐线极限黑简1.0" panose="02010604000000000000" charset="-122"/>
                <a:cs typeface="+mn-cs"/>
              </a:rPr>
              <a:t>应用场景</a:t>
            </a:r>
            <a:endParaRPr lang="zh-CN" altLang="en-US" noProof="1">
              <a:solidFill>
                <a:srgbClr val="F1F2F1"/>
              </a:solidFill>
              <a:latin typeface="锐字锐线极限黑简1.0" panose="02010604000000000000" charset="-122"/>
              <a:ea typeface="锐字锐线极限黑简1.0" panose="02010604000000000000" charset="-122"/>
            </a:endParaRPr>
          </a:p>
        </p:txBody>
      </p:sp>
      <p:sp>
        <p:nvSpPr>
          <p:cNvPr id="5123" name="文本框 10"/>
          <p:cNvSpPr txBox="1"/>
          <p:nvPr/>
        </p:nvSpPr>
        <p:spPr>
          <a:xfrm>
            <a:off x="2190750" y="2446338"/>
            <a:ext cx="317500" cy="1014730"/>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A</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5124" name="文本框 11"/>
          <p:cNvSpPr txBox="1"/>
          <p:nvPr/>
        </p:nvSpPr>
        <p:spPr>
          <a:xfrm>
            <a:off x="2669540" y="2938780"/>
            <a:ext cx="2679700" cy="275590"/>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pplication   scenario</a:t>
            </a:r>
            <a:endParaRPr lang="en-US" altLang="zh-CN" sz="1200">
              <a:solidFill>
                <a:srgbClr val="F1F2F1"/>
              </a:solidFill>
              <a:latin typeface="Orator Std Pitch" panose="02010600010101010101" charset="-122"/>
              <a:ea typeface="Orator Std Pitch" panose="02010600010101010101" charset="-122"/>
            </a:endParaRPr>
          </a:p>
        </p:txBody>
      </p:sp>
      <p:grpSp>
        <p:nvGrpSpPr>
          <p:cNvPr id="3" name="组合 2"/>
          <p:cNvGrpSpPr/>
          <p:nvPr/>
        </p:nvGrpSpPr>
        <p:grpSpPr>
          <a:xfrm rot="21120000">
            <a:off x="4251325" y="2036445"/>
            <a:ext cx="4112260" cy="1835150"/>
            <a:chOff x="6361" y="3164"/>
            <a:chExt cx="6476" cy="2890"/>
          </a:xfrm>
        </p:grpSpPr>
        <p:sp>
          <p:nvSpPr>
            <p:cNvPr id="2" name="椭圆 1"/>
            <p:cNvSpPr/>
            <p:nvPr/>
          </p:nvSpPr>
          <p:spPr>
            <a:xfrm>
              <a:off x="8746" y="4578"/>
              <a:ext cx="283" cy="283"/>
            </a:xfrm>
            <a:prstGeom prst="ellipse">
              <a:avLst/>
            </a:prstGeom>
            <a:solidFill>
              <a:srgbClr val="77E3E9"/>
            </a:solidFill>
            <a:ln>
              <a:solidFill>
                <a:srgbClr val="BEFAF9"/>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 name="椭圆 3"/>
            <p:cNvSpPr>
              <a:spLocks noChangeAspect="1"/>
            </p:cNvSpPr>
            <p:nvPr/>
          </p:nvSpPr>
          <p:spPr>
            <a:xfrm>
              <a:off x="8576" y="4243"/>
              <a:ext cx="170" cy="170"/>
            </a:xfrm>
            <a:prstGeom prst="ellipse">
              <a:avLst/>
            </a:prstGeom>
            <a:solidFill>
              <a:srgbClr val="77E3E9"/>
            </a:solidFill>
            <a:ln>
              <a:solidFill>
                <a:srgbClr val="BEFAF9"/>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1" name="任意多边形 10"/>
            <p:cNvSpPr/>
            <p:nvPr/>
          </p:nvSpPr>
          <p:spPr>
            <a:xfrm>
              <a:off x="6361" y="4752"/>
              <a:ext cx="933" cy="1247"/>
            </a:xfrm>
            <a:custGeom>
              <a:avLst/>
              <a:gdLst>
                <a:gd name="connisteX0" fmla="*/ 592455 w 592455"/>
                <a:gd name="connsiteY0" fmla="*/ 791845 h 791845"/>
                <a:gd name="connisteX1" fmla="*/ 0 w 592455"/>
                <a:gd name="connsiteY1" fmla="*/ 0 h 791845"/>
                <a:gd name="connisteX2" fmla="*/ -1663700 w 592455"/>
                <a:gd name="connsiteY2" fmla="*/ -186055 h 791845"/>
              </a:gdLst>
              <a:ahLst/>
              <a:cxnLst>
                <a:cxn ang="0">
                  <a:pos x="connisteX0" y="connsiteY0"/>
                </a:cxn>
                <a:cxn ang="0">
                  <a:pos x="connisteX1" y="connsiteY1"/>
                </a:cxn>
                <a:cxn ang="0">
                  <a:pos x="connisteX2" y="connsiteY2"/>
                </a:cxn>
              </a:cxnLst>
              <a:rect l="l" t="t" r="r" b="b"/>
              <a:pathLst>
                <a:path w="592455" h="791845">
                  <a:moveTo>
                    <a:pt x="592455" y="791845"/>
                  </a:moveTo>
                  <a:cubicBezTo>
                    <a:pt x="507365" y="636905"/>
                    <a:pt x="451485" y="195580"/>
                    <a:pt x="0" y="0"/>
                  </a:cubicBezTo>
                </a:path>
              </a:pathLst>
            </a:custGeom>
            <a:noFill/>
            <a:ln>
              <a:gradFill>
                <a:gsLst>
                  <a:gs pos="100000">
                    <a:srgbClr val="74777E"/>
                  </a:gs>
                  <a:gs pos="0">
                    <a:srgbClr val="2E3037"/>
                  </a:gs>
                  <a:gs pos="41000">
                    <a:srgbClr val="575A61"/>
                  </a:gs>
                  <a:gs pos="83000">
                    <a:srgbClr val="474850"/>
                  </a:gs>
                  <a:gs pos="100000">
                    <a:srgbClr val="3A3A3B"/>
                  </a:gs>
                </a:gsLst>
                <a:lin ang="52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8" name="任意多边形 17"/>
            <p:cNvSpPr/>
            <p:nvPr/>
          </p:nvSpPr>
          <p:spPr>
            <a:xfrm>
              <a:off x="8897" y="3164"/>
              <a:ext cx="3940" cy="2890"/>
            </a:xfrm>
            <a:custGeom>
              <a:avLst/>
              <a:gdLst>
                <a:gd name="connisteX0" fmla="*/ 0 w 2501900"/>
                <a:gd name="connsiteY0" fmla="*/ 0 h 1834971"/>
                <a:gd name="connisteX1" fmla="*/ 960755 w 2501900"/>
                <a:gd name="connsiteY1" fmla="*/ 1667510 h 1834971"/>
                <a:gd name="connisteX2" fmla="*/ 2501900 w 2501900"/>
                <a:gd name="connsiteY2" fmla="*/ 1701800 h 1834971"/>
              </a:gdLst>
              <a:ahLst/>
              <a:cxnLst>
                <a:cxn ang="0">
                  <a:pos x="connisteX0" y="connsiteY0"/>
                </a:cxn>
                <a:cxn ang="0">
                  <a:pos x="connisteX1" y="connsiteY1"/>
                </a:cxn>
                <a:cxn ang="0">
                  <a:pos x="connisteX2" y="connsiteY2"/>
                </a:cxn>
              </a:cxnLst>
              <a:rect l="l" t="t" r="r" b="b"/>
              <a:pathLst>
                <a:path w="2501900" h="1834972">
                  <a:moveTo>
                    <a:pt x="0" y="0"/>
                  </a:moveTo>
                  <a:cubicBezTo>
                    <a:pt x="161290" y="332740"/>
                    <a:pt x="460375" y="1327150"/>
                    <a:pt x="960755" y="1667510"/>
                  </a:cubicBezTo>
                  <a:cubicBezTo>
                    <a:pt x="1461135" y="2007870"/>
                    <a:pt x="2212975" y="1728470"/>
                    <a:pt x="2501900" y="1701800"/>
                  </a:cubicBezTo>
                </a:path>
              </a:pathLst>
            </a:custGeom>
            <a:noFill/>
            <a:ln>
              <a:gradFill>
                <a:gsLst>
                  <a:gs pos="100000">
                    <a:srgbClr val="2E3037"/>
                  </a:gs>
                  <a:gs pos="0">
                    <a:srgbClr val="53575D"/>
                  </a:gs>
                  <a:gs pos="41000">
                    <a:srgbClr val="575A61"/>
                  </a:gs>
                  <a:gs pos="83000">
                    <a:srgbClr val="474850"/>
                  </a:gs>
                  <a:gs pos="100000">
                    <a:srgbClr val="3A3A3B"/>
                  </a:gs>
                </a:gsLst>
                <a:lin ang="52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961" name="组合 3"/>
          <p:cNvGrpSpPr/>
          <p:nvPr/>
        </p:nvGrpSpPr>
        <p:grpSpPr>
          <a:xfrm>
            <a:off x="469900" y="247650"/>
            <a:ext cx="5849938" cy="1139825"/>
            <a:chOff x="8240" y="1967"/>
            <a:chExt cx="8104" cy="1793"/>
          </a:xfrm>
        </p:grpSpPr>
        <p:sp>
          <p:nvSpPr>
            <p:cNvPr id="40962" name="文本框 4"/>
            <p:cNvSpPr txBox="1"/>
            <p:nvPr/>
          </p:nvSpPr>
          <p:spPr>
            <a:xfrm>
              <a:off x="8344" y="3180"/>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5g三大应用场景和频谱资源</a:t>
              </a:r>
              <a:endParaRPr lang="zh-CN" altLang="zh-CN">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40963" name="文本框 10"/>
            <p:cNvSpPr txBox="1"/>
            <p:nvPr/>
          </p:nvSpPr>
          <p:spPr>
            <a:xfrm>
              <a:off x="8240" y="1967"/>
              <a:ext cx="953"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A</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40964" name="文本框 11"/>
            <p:cNvSpPr txBox="1"/>
            <p:nvPr/>
          </p:nvSpPr>
          <p:spPr>
            <a:xfrm>
              <a:off x="8919" y="2746"/>
              <a:ext cx="603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  pplication  scenarios   </a:t>
              </a:r>
              <a:r>
                <a:rPr lang="en-US" altLang="zh-CN" sz="1200">
                  <a:solidFill>
                    <a:srgbClr val="F1F2F1"/>
                  </a:solidFill>
                  <a:latin typeface="Orator Std Pitch" panose="02010600010101010101" charset="-122"/>
                  <a:ea typeface="Orator Std Pitch" panose="02010600010101010101" charset="-122"/>
                  <a:sym typeface="宋体" panose="02010600030101010101" pitchFamily="2" charset="-122"/>
                </a:rPr>
                <a:t>5G </a:t>
              </a:r>
              <a:r>
                <a:rPr lang="en-US" altLang="zh-CN" sz="1200">
                  <a:solidFill>
                    <a:srgbClr val="F1F2F1"/>
                  </a:solidFill>
                  <a:latin typeface="Orator Std Pitch" panose="02010600010101010101" charset="-122"/>
                  <a:ea typeface="Orator Std Pitch" panose="02010600010101010101" charset="-122"/>
                </a:rPr>
                <a:t>and  spectrum  resources</a:t>
              </a:r>
              <a:endParaRPr lang="en-US" altLang="zh-CN" sz="1200">
                <a:solidFill>
                  <a:srgbClr val="F1F2F1"/>
                </a:solidFill>
                <a:latin typeface="Orator Std Pitch" panose="02010600010101010101" charset="-122"/>
                <a:ea typeface="Orator Std Pitch" panose="02010600010101010101" charset="-122"/>
              </a:endParaRPr>
            </a:p>
          </p:txBody>
        </p:sp>
      </p:grpSp>
      <p:sp>
        <p:nvSpPr>
          <p:cNvPr id="40965" name="文本框 99"/>
          <p:cNvSpPr txBox="1"/>
          <p:nvPr/>
        </p:nvSpPr>
        <p:spPr>
          <a:xfrm>
            <a:off x="657225" y="1814513"/>
            <a:ext cx="7788275" cy="2306637"/>
          </a:xfrm>
          <a:prstGeom prst="rect">
            <a:avLst/>
          </a:prstGeom>
          <a:noFill/>
          <a:ln w="9525">
            <a:noFill/>
          </a:ln>
        </p:spPr>
        <p:txBody>
          <a:bodyPr wrap="square" anchor="t">
            <a:spAutoFit/>
          </a:bodyPr>
          <a:p>
            <a:pPr>
              <a:lnSpc>
                <a:spcPct val="200000"/>
              </a:lnSpc>
            </a:pPr>
            <a:r>
              <a:rPr lang="en-US" altLang="zh-CN" sz="1200" b="1">
                <a:solidFill>
                  <a:schemeClr val="bg1"/>
                </a:solidFill>
                <a:latin typeface="锐字逼格锐线体简4.0(原名张海山锐线体简）" panose="02010604000000000000" charset="-122"/>
                <a:ea typeface="锐字逼格锐线体简4.0(原名张海山锐线体简）" panose="02010604000000000000" charset="-122"/>
              </a:rPr>
              <a:t>三大应用场景:</a:t>
            </a:r>
            <a:endParaRPr lang="en-US"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endParaRPr lang="en-US"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r>
              <a:rPr lang="en-US" altLang="zh-CN" sz="1200">
                <a:solidFill>
                  <a:schemeClr val="bg1"/>
                </a:solidFill>
                <a:latin typeface="锐字逼格锐线体简4.0(原名张海山锐线体简）" panose="02010604000000000000" charset="-122"/>
                <a:ea typeface="锐字逼格锐线体简4.0(原名张海山锐线体简）" panose="02010604000000000000" charset="-122"/>
              </a:rPr>
              <a:t>2015年9月，ITU正式确认了5G的三大应用场景，分别是eMMB，uRLLC和mMTC。</a:t>
            </a:r>
            <a:endParaRPr lang="en-US"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r>
              <a:rPr lang="en-US" altLang="zh-CN" sz="1200">
                <a:solidFill>
                  <a:schemeClr val="bg1"/>
                </a:solidFill>
                <a:latin typeface="锐字逼格锐线体简4.0(原名张海山锐线体简）" panose="02010604000000000000" charset="-122"/>
                <a:ea typeface="锐字逼格锐线体简4.0(原名张海山锐线体简）" panose="02010604000000000000" charset="-122"/>
              </a:rPr>
              <a:t>（1）eMBB，Enhance Mobile Broadband，增强型移动宽带。</a:t>
            </a:r>
            <a:endParaRPr lang="en-US"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r>
              <a:rPr lang="en-US" altLang="zh-CN" sz="1200">
                <a:solidFill>
                  <a:schemeClr val="bg1"/>
                </a:solidFill>
                <a:latin typeface="锐字逼格锐线体简4.0(原名张海山锐线体简）" panose="02010604000000000000" charset="-122"/>
                <a:ea typeface="锐字逼格锐线体简4.0(原名张海山锐线体简）" panose="02010604000000000000" charset="-122"/>
              </a:rPr>
              <a:t>（2）mMTC，Massive Machine Type Communication，海量物联网通信。</a:t>
            </a:r>
            <a:endParaRPr lang="en-US"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200000"/>
              </a:lnSpc>
            </a:pPr>
            <a:r>
              <a:rPr lang="en-US" altLang="zh-CN" sz="1200">
                <a:solidFill>
                  <a:schemeClr val="bg1"/>
                </a:solidFill>
                <a:latin typeface="锐字逼格锐线体简4.0(原名张海山锐线体简）" panose="02010604000000000000" charset="-122"/>
                <a:ea typeface="锐字逼格锐线体简4.0(原名张海山锐线体简）" panose="02010604000000000000" charset="-122"/>
              </a:rPr>
              <a:t>（3）uRLLC，Ultra Reliable &amp; Low Latency Communication，低时延、高可靠通信。</a:t>
            </a:r>
            <a:endParaRPr lang="en-US"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1985" name="组合 3"/>
          <p:cNvGrpSpPr/>
          <p:nvPr/>
        </p:nvGrpSpPr>
        <p:grpSpPr>
          <a:xfrm>
            <a:off x="469900" y="247650"/>
            <a:ext cx="5849938" cy="1139825"/>
            <a:chOff x="8240" y="1967"/>
            <a:chExt cx="8104" cy="1793"/>
          </a:xfrm>
        </p:grpSpPr>
        <p:sp>
          <p:nvSpPr>
            <p:cNvPr id="41986" name="文本框 4"/>
            <p:cNvSpPr txBox="1"/>
            <p:nvPr/>
          </p:nvSpPr>
          <p:spPr>
            <a:xfrm>
              <a:off x="8344" y="3180"/>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5g三大应用场景和频谱资源</a:t>
              </a:r>
              <a:endParaRPr lang="zh-CN" altLang="zh-CN">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41987" name="文本框 10"/>
            <p:cNvSpPr txBox="1"/>
            <p:nvPr/>
          </p:nvSpPr>
          <p:spPr>
            <a:xfrm>
              <a:off x="8240" y="1967"/>
              <a:ext cx="953"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A</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41988" name="文本框 11"/>
            <p:cNvSpPr txBox="1"/>
            <p:nvPr/>
          </p:nvSpPr>
          <p:spPr>
            <a:xfrm>
              <a:off x="8919" y="2746"/>
              <a:ext cx="6038"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  pplication  scenarios   5G and  spectrum  resources</a:t>
              </a:r>
              <a:endParaRPr lang="en-US" altLang="zh-CN" sz="1200">
                <a:solidFill>
                  <a:srgbClr val="F1F2F1"/>
                </a:solidFill>
                <a:latin typeface="Orator Std Pitch" panose="02010600010101010101" charset="-122"/>
                <a:ea typeface="Orator Std Pitch" panose="02010600010101010101" charset="-122"/>
              </a:endParaRPr>
            </a:p>
          </p:txBody>
        </p:sp>
      </p:grpSp>
      <p:pic>
        <p:nvPicPr>
          <p:cNvPr id="41989" name="图片 1" descr="微信图片_20190725135357"/>
          <p:cNvPicPr>
            <a:picLocks noChangeAspect="1"/>
          </p:cNvPicPr>
          <p:nvPr/>
        </p:nvPicPr>
        <p:blipFill>
          <a:blip r:embed="rId1"/>
          <a:stretch>
            <a:fillRect/>
          </a:stretch>
        </p:blipFill>
        <p:spPr>
          <a:xfrm>
            <a:off x="1095375" y="1387475"/>
            <a:ext cx="7305675" cy="456565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3" name="图片 2" descr="结尾页"/>
          <p:cNvPicPr>
            <a:picLocks noChangeAspect="1"/>
          </p:cNvPicPr>
          <p:nvPr/>
        </p:nvPicPr>
        <p:blipFill>
          <a:blip r:embed="rId1"/>
          <a:stretch>
            <a:fillRect/>
          </a:stretch>
        </p:blipFill>
        <p:spPr>
          <a:xfrm>
            <a:off x="-457200" y="-282575"/>
            <a:ext cx="10058400" cy="628650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文本框 4"/>
          <p:cNvSpPr txBox="1"/>
          <p:nvPr/>
        </p:nvSpPr>
        <p:spPr>
          <a:xfrm>
            <a:off x="5256213" y="1997075"/>
            <a:ext cx="5080000" cy="36830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蜂窝网络原理</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7170" name="文本框 10"/>
          <p:cNvSpPr txBox="1"/>
          <p:nvPr/>
        </p:nvSpPr>
        <p:spPr>
          <a:xfrm>
            <a:off x="5232400" y="1249363"/>
            <a:ext cx="317500" cy="1014412"/>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C</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7171" name="文本框 11"/>
          <p:cNvSpPr txBox="1"/>
          <p:nvPr/>
        </p:nvSpPr>
        <p:spPr>
          <a:xfrm>
            <a:off x="5705475" y="1743075"/>
            <a:ext cx="1668463" cy="276225"/>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ellular   network</a:t>
            </a:r>
            <a:endParaRPr lang="en-US" altLang="zh-CN" sz="1200">
              <a:solidFill>
                <a:srgbClr val="F1F2F1"/>
              </a:solidFill>
              <a:latin typeface="Orator Std Pitch" panose="02010600010101010101" charset="-122"/>
              <a:ea typeface="Orator Std Pitch" panose="02010600010101010101" charset="-122"/>
            </a:endParaRPr>
          </a:p>
        </p:txBody>
      </p:sp>
      <p:cxnSp>
        <p:nvCxnSpPr>
          <p:cNvPr id="13" name="直接连接符 12"/>
          <p:cNvCxnSpPr/>
          <p:nvPr/>
        </p:nvCxnSpPr>
        <p:spPr>
          <a:xfrm>
            <a:off x="5384165" y="2551113"/>
            <a:ext cx="187325" cy="0"/>
          </a:xfrm>
          <a:prstGeom prst="line">
            <a:avLst/>
          </a:prstGeom>
          <a:ln w="25400">
            <a:solidFill>
              <a:srgbClr val="33AFB7"/>
            </a:solidFill>
          </a:ln>
          <a:effectLst>
            <a:glow rad="25400">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7173" name="文本框 5"/>
          <p:cNvSpPr txBox="1"/>
          <p:nvPr/>
        </p:nvSpPr>
        <p:spPr>
          <a:xfrm>
            <a:off x="5256213" y="2768600"/>
            <a:ext cx="3328987" cy="1382713"/>
          </a:xfrm>
          <a:prstGeom prst="rect">
            <a:avLst/>
          </a:prstGeom>
          <a:noFill/>
          <a:ln w="9525">
            <a:noFill/>
          </a:ln>
        </p:spPr>
        <p:txBody>
          <a:bodyPr wrap="square" anchor="t">
            <a:spAutoFit/>
          </a:bodyPr>
          <a:p>
            <a:r>
              <a:rPr lang="zh-CN" altLang="zh-CN" sz="1200" b="1">
                <a:solidFill>
                  <a:schemeClr val="bg1"/>
                </a:solidFill>
                <a:latin typeface="锐字逼格锐线体简4.0(原名张海山锐线体简）" panose="02010604000000000000" charset="-122"/>
                <a:ea typeface="锐字逼格锐线体简4.0(原名张海山锐线体简）" panose="02010604000000000000" charset="-122"/>
                <a:sym typeface="宋体" panose="02010600030101010101" pitchFamily="2" charset="-122"/>
              </a:rPr>
              <a:t>原理：</a:t>
            </a:r>
            <a:endParaRPr lang="zh-CN" altLang="zh-CN" sz="1200" b="1">
              <a:solidFill>
                <a:schemeClr val="bg1"/>
              </a:solidFill>
              <a:latin typeface="锐字逼格锐线体简4.0(原名张海山锐线体简）" panose="02010604000000000000" charset="-122"/>
              <a:ea typeface="锐字逼格锐线体简4.0(原名张海山锐线体简）" panose="02010604000000000000" charset="-122"/>
              <a:sym typeface="宋体" panose="02010600030101010101" pitchFamily="2" charset="-122"/>
            </a:endParaRPr>
          </a:p>
          <a:p>
            <a:endParaRPr lang="zh-CN" altLang="zh-CN" sz="1200" b="1">
              <a:solidFill>
                <a:schemeClr val="bg1"/>
              </a:solidFill>
              <a:latin typeface="锐字逼格锐线体简4.0(原名张海山锐线体简）" panose="02010604000000000000" charset="-122"/>
              <a:ea typeface="锐字逼格锐线体简4.0(原名张海山锐线体简）" panose="02010604000000000000" charset="-122"/>
              <a:sym typeface="宋体" panose="02010600030101010101" pitchFamily="2" charset="-122"/>
            </a:endParaRPr>
          </a:p>
          <a:p>
            <a:r>
              <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sym typeface="宋体" panose="02010600030101010101" pitchFamily="2" charset="-122"/>
              </a:rPr>
              <a:t>可以无缝拼接，铺满一张平面的等边几何图形，只有“正三角形”，“正方形”，“正六边形”，其中，应用正六边形铺满平面，所需要几何图形最少，故蜂窝网络采用正六边形为基础分配结构</a:t>
            </a:r>
            <a:endParaRPr lang="zh-CN" altLang="en-US" sz="1200">
              <a:solidFill>
                <a:schemeClr val="bg1"/>
              </a:solidFill>
              <a:latin typeface="锐字逼格锐线体简4.0(原名张海山锐线体简）" panose="02010604000000000000" charset="-122"/>
              <a:ea typeface="锐字逼格锐线体简4.0(原名张海山锐线体简）" panose="02010604000000000000" charset="-122"/>
              <a:sym typeface="宋体" panose="02010600030101010101" pitchFamily="2" charset="-122"/>
            </a:endParaRPr>
          </a:p>
        </p:txBody>
      </p:sp>
      <p:sp>
        <p:nvSpPr>
          <p:cNvPr id="7" name="同心圆 6"/>
          <p:cNvSpPr>
            <a:spLocks noChangeAspect="1"/>
          </p:cNvSpPr>
          <p:nvPr/>
        </p:nvSpPr>
        <p:spPr>
          <a:xfrm>
            <a:off x="5437505" y="4516755"/>
            <a:ext cx="126000" cy="126000"/>
          </a:xfrm>
          <a:prstGeom prst="donut">
            <a:avLst>
              <a:gd name="adj" fmla="val 10405"/>
            </a:avLst>
          </a:prstGeom>
          <a:solidFill>
            <a:srgbClr val="2FB8BA"/>
          </a:solidFill>
          <a:ln>
            <a:noFill/>
          </a:ln>
          <a:effectLst>
            <a:glow rad="2159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solidFill>
                <a:schemeClr val="tx1"/>
              </a:solidFill>
            </a:endParaRPr>
          </a:p>
        </p:txBody>
      </p:sp>
      <p:pic>
        <p:nvPicPr>
          <p:cNvPr id="7175" name="图片 7" descr="D:\新媒体\线下分享会\PPT\上半场素材\蜂巢修改.png蜂巢修改"/>
          <p:cNvPicPr>
            <a:picLocks noChangeAspect="1"/>
          </p:cNvPicPr>
          <p:nvPr/>
        </p:nvPicPr>
        <p:blipFill>
          <a:blip r:embed="rId1"/>
          <a:srcRect l="4895" r="4895"/>
          <a:stretch>
            <a:fillRect/>
          </a:stretch>
        </p:blipFill>
        <p:spPr>
          <a:xfrm>
            <a:off x="-187325" y="1058545"/>
            <a:ext cx="5332730" cy="410781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218" name="组合 7"/>
          <p:cNvGrpSpPr/>
          <p:nvPr/>
        </p:nvGrpSpPr>
        <p:grpSpPr>
          <a:xfrm>
            <a:off x="403225" y="265113"/>
            <a:ext cx="5175250" cy="1116012"/>
            <a:chOff x="2324" y="1760"/>
            <a:chExt cx="8150" cy="1759"/>
          </a:xfrm>
        </p:grpSpPr>
        <p:sp>
          <p:nvSpPr>
            <p:cNvPr id="9219" name="文本框 99"/>
            <p:cNvSpPr txBox="1"/>
            <p:nvPr/>
          </p:nvSpPr>
          <p:spPr>
            <a:xfrm>
              <a:off x="2474" y="2939"/>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数字信号</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9220" name="文本框 10"/>
            <p:cNvSpPr txBox="1"/>
            <p:nvPr/>
          </p:nvSpPr>
          <p:spPr>
            <a:xfrm>
              <a:off x="2324" y="1760"/>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D</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9221" name="文本框 11"/>
            <p:cNvSpPr txBox="1"/>
            <p:nvPr/>
          </p:nvSpPr>
          <p:spPr>
            <a:xfrm>
              <a:off x="3070" y="2539"/>
              <a:ext cx="2626"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igital   signal</a:t>
              </a:r>
              <a:endParaRPr lang="en-US" altLang="zh-CN" sz="1200">
                <a:solidFill>
                  <a:srgbClr val="F1F2F1"/>
                </a:solidFill>
                <a:latin typeface="Orator Std Pitch" panose="02010600010101010101" charset="-122"/>
                <a:ea typeface="Orator Std Pitch" panose="02010600010101010101" charset="-122"/>
              </a:endParaRPr>
            </a:p>
          </p:txBody>
        </p:sp>
      </p:grpSp>
      <p:pic>
        <p:nvPicPr>
          <p:cNvPr id="2" name="图片 1" descr="数字信号新增1"/>
          <p:cNvPicPr>
            <a:picLocks noChangeAspect="1"/>
          </p:cNvPicPr>
          <p:nvPr/>
        </p:nvPicPr>
        <p:blipFill>
          <a:blip r:embed="rId1"/>
          <a:stretch>
            <a:fillRect/>
          </a:stretch>
        </p:blipFill>
        <p:spPr>
          <a:xfrm>
            <a:off x="621030" y="2148205"/>
            <a:ext cx="7901940" cy="588010"/>
          </a:xfrm>
          <a:prstGeom prst="rect">
            <a:avLst/>
          </a:prstGeom>
        </p:spPr>
      </p:pic>
      <p:pic>
        <p:nvPicPr>
          <p:cNvPr id="3" name="图片 2" descr="数字信号新增2"/>
          <p:cNvPicPr>
            <a:picLocks noChangeAspect="1"/>
          </p:cNvPicPr>
          <p:nvPr/>
        </p:nvPicPr>
        <p:blipFill>
          <a:blip r:embed="rId2"/>
          <a:stretch>
            <a:fillRect/>
          </a:stretch>
        </p:blipFill>
        <p:spPr>
          <a:xfrm>
            <a:off x="403225" y="3503295"/>
            <a:ext cx="8506460" cy="6788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3" name="图片 5" descr="波"/>
          <p:cNvPicPr>
            <a:picLocks noChangeAspect="1"/>
          </p:cNvPicPr>
          <p:nvPr/>
        </p:nvPicPr>
        <p:blipFill>
          <a:blip r:embed="rId1"/>
          <a:stretch>
            <a:fillRect/>
          </a:stretch>
        </p:blipFill>
        <p:spPr>
          <a:xfrm>
            <a:off x="134938" y="-96837"/>
            <a:ext cx="8874125" cy="5545137"/>
          </a:xfrm>
          <a:prstGeom prst="rect">
            <a:avLst/>
          </a:prstGeom>
          <a:noFill/>
          <a:ln w="9525">
            <a:noFill/>
          </a:ln>
        </p:spPr>
      </p:pic>
      <p:grpSp>
        <p:nvGrpSpPr>
          <p:cNvPr id="9218" name="组合 7"/>
          <p:cNvGrpSpPr/>
          <p:nvPr/>
        </p:nvGrpSpPr>
        <p:grpSpPr>
          <a:xfrm>
            <a:off x="403225" y="265113"/>
            <a:ext cx="5175250" cy="1116012"/>
            <a:chOff x="2324" y="1760"/>
            <a:chExt cx="8150" cy="1759"/>
          </a:xfrm>
        </p:grpSpPr>
        <p:sp>
          <p:nvSpPr>
            <p:cNvPr id="9219" name="文本框 99"/>
            <p:cNvSpPr txBox="1"/>
            <p:nvPr/>
          </p:nvSpPr>
          <p:spPr>
            <a:xfrm>
              <a:off x="2474" y="2939"/>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数字信号</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9220" name="文本框 10"/>
            <p:cNvSpPr txBox="1"/>
            <p:nvPr/>
          </p:nvSpPr>
          <p:spPr>
            <a:xfrm>
              <a:off x="2324" y="1760"/>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D</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9221" name="文本框 11"/>
            <p:cNvSpPr txBox="1"/>
            <p:nvPr/>
          </p:nvSpPr>
          <p:spPr>
            <a:xfrm>
              <a:off x="3070" y="2539"/>
              <a:ext cx="2626"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igital   signal</a:t>
              </a:r>
              <a:endParaRPr lang="en-US" altLang="zh-CN" sz="1200">
                <a:solidFill>
                  <a:srgbClr val="F1F2F1"/>
                </a:solidFill>
                <a:latin typeface="Orator Std Pitch" panose="02010600010101010101" charset="-122"/>
                <a:ea typeface="Orator Std Pitch" panose="02010600010101010101"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218" name="组合 7"/>
          <p:cNvGrpSpPr/>
          <p:nvPr/>
        </p:nvGrpSpPr>
        <p:grpSpPr>
          <a:xfrm>
            <a:off x="403225" y="265113"/>
            <a:ext cx="5175250" cy="1116012"/>
            <a:chOff x="2324" y="1760"/>
            <a:chExt cx="8150" cy="1759"/>
          </a:xfrm>
        </p:grpSpPr>
        <p:sp>
          <p:nvSpPr>
            <p:cNvPr id="9219" name="文本框 99"/>
            <p:cNvSpPr txBox="1"/>
            <p:nvPr/>
          </p:nvSpPr>
          <p:spPr>
            <a:xfrm>
              <a:off x="2474" y="2939"/>
              <a:ext cx="8000" cy="580"/>
            </a:xfrm>
            <a:prstGeom prst="rect">
              <a:avLst/>
            </a:prstGeom>
            <a:noFill/>
            <a:ln w="9525">
              <a:noFill/>
            </a:ln>
          </p:spPr>
          <p:txBody>
            <a:bodyPr anchor="t">
              <a:spAutoFit/>
            </a:bodyPr>
            <a:p>
              <a:r>
                <a:rPr lang="zh-CN" altLang="zh-CN">
                  <a:solidFill>
                    <a:schemeClr val="bg1"/>
                  </a:solidFill>
                  <a:latin typeface="锐字逼格锐线体简4.0(原名张海山锐线体简）" panose="02010604000000000000" charset="-122"/>
                  <a:ea typeface="锐字逼格锐线体简4.0(原名张海山锐线体简）" panose="02010604000000000000" charset="-122"/>
                </a:rPr>
                <a:t>数字信号</a:t>
              </a:r>
              <a:endParaRPr lang="zh-CN" altLang="en-US">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9220" name="文本框 10"/>
            <p:cNvSpPr txBox="1"/>
            <p:nvPr/>
          </p:nvSpPr>
          <p:spPr>
            <a:xfrm>
              <a:off x="2324" y="1760"/>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D</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9221" name="文本框 11"/>
            <p:cNvSpPr txBox="1"/>
            <p:nvPr/>
          </p:nvSpPr>
          <p:spPr>
            <a:xfrm>
              <a:off x="3070" y="2539"/>
              <a:ext cx="2626"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igital signal</a:t>
              </a:r>
              <a:endParaRPr lang="en-US" altLang="zh-CN" sz="1200">
                <a:solidFill>
                  <a:srgbClr val="F1F2F1"/>
                </a:solidFill>
                <a:latin typeface="Orator Std Pitch" panose="02010600010101010101" charset="-122"/>
                <a:ea typeface="Orator Std Pitch" panose="02010600010101010101" charset="-122"/>
              </a:endParaRPr>
            </a:p>
          </p:txBody>
        </p:sp>
      </p:grpSp>
      <p:pic>
        <p:nvPicPr>
          <p:cNvPr id="9222" name="图片 12" descr="D:\新媒体\线下分享会\PPT\上半场素材\调幅修改.png调幅修改"/>
          <p:cNvPicPr>
            <a:picLocks noChangeAspect="1"/>
          </p:cNvPicPr>
          <p:nvPr/>
        </p:nvPicPr>
        <p:blipFill>
          <a:blip r:embed="rId1"/>
          <a:srcRect l="14474" r="14474"/>
          <a:stretch>
            <a:fillRect/>
          </a:stretch>
        </p:blipFill>
        <p:spPr>
          <a:xfrm>
            <a:off x="1905000" y="2652713"/>
            <a:ext cx="6751638" cy="665162"/>
          </a:xfrm>
          <a:prstGeom prst="rect">
            <a:avLst/>
          </a:prstGeom>
          <a:noFill/>
          <a:ln w="9525">
            <a:noFill/>
          </a:ln>
        </p:spPr>
      </p:pic>
      <p:pic>
        <p:nvPicPr>
          <p:cNvPr id="9223" name="图片 13" descr="微信图片_20190725145044"/>
          <p:cNvPicPr>
            <a:picLocks noChangeAspect="1"/>
          </p:cNvPicPr>
          <p:nvPr/>
        </p:nvPicPr>
        <p:blipFill>
          <a:blip r:embed="rId2"/>
          <a:stretch>
            <a:fillRect/>
          </a:stretch>
        </p:blipFill>
        <p:spPr>
          <a:xfrm>
            <a:off x="1814513" y="3578225"/>
            <a:ext cx="6934200" cy="709613"/>
          </a:xfrm>
          <a:prstGeom prst="rect">
            <a:avLst/>
          </a:prstGeom>
          <a:noFill/>
          <a:ln w="9525">
            <a:noFill/>
          </a:ln>
        </p:spPr>
      </p:pic>
      <p:pic>
        <p:nvPicPr>
          <p:cNvPr id="9224" name="图片 14" descr="微信图片_20190725145050"/>
          <p:cNvPicPr>
            <a:picLocks noChangeAspect="1"/>
          </p:cNvPicPr>
          <p:nvPr/>
        </p:nvPicPr>
        <p:blipFill>
          <a:blip r:embed="rId3"/>
          <a:stretch>
            <a:fillRect/>
          </a:stretch>
        </p:blipFill>
        <p:spPr>
          <a:xfrm>
            <a:off x="1905000" y="4495800"/>
            <a:ext cx="6783388" cy="723900"/>
          </a:xfrm>
          <a:prstGeom prst="rect">
            <a:avLst/>
          </a:prstGeom>
          <a:noFill/>
          <a:ln w="9525">
            <a:noFill/>
          </a:ln>
        </p:spPr>
      </p:pic>
      <p:sp>
        <p:nvSpPr>
          <p:cNvPr id="9225" name="文本框 15"/>
          <p:cNvSpPr txBox="1"/>
          <p:nvPr/>
        </p:nvSpPr>
        <p:spPr>
          <a:xfrm>
            <a:off x="501650" y="2740025"/>
            <a:ext cx="698500" cy="306388"/>
          </a:xfrm>
          <a:prstGeom prst="rect">
            <a:avLst/>
          </a:prstGeom>
          <a:noFill/>
          <a:ln w="9525">
            <a:noFill/>
          </a:ln>
        </p:spPr>
        <p:txBody>
          <a:bodyPr wrap="square" anchor="t">
            <a:spAutoFit/>
          </a:bodyPr>
          <a:p>
            <a:r>
              <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rPr>
              <a:t>调幅</a:t>
            </a:r>
            <a:endPar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9226" name="文本框 16"/>
          <p:cNvSpPr txBox="1"/>
          <p:nvPr/>
        </p:nvSpPr>
        <p:spPr>
          <a:xfrm>
            <a:off x="501650" y="3709988"/>
            <a:ext cx="698500" cy="306387"/>
          </a:xfrm>
          <a:prstGeom prst="rect">
            <a:avLst/>
          </a:prstGeom>
          <a:noFill/>
          <a:ln w="9525">
            <a:noFill/>
          </a:ln>
        </p:spPr>
        <p:txBody>
          <a:bodyPr wrap="square" anchor="t">
            <a:spAutoFit/>
          </a:bodyPr>
          <a:p>
            <a:r>
              <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rPr>
              <a:t>调频</a:t>
            </a:r>
            <a:endPar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
        <p:nvSpPr>
          <p:cNvPr id="9227" name="文本框 17"/>
          <p:cNvSpPr txBox="1"/>
          <p:nvPr/>
        </p:nvSpPr>
        <p:spPr>
          <a:xfrm>
            <a:off x="501650" y="4679950"/>
            <a:ext cx="698500" cy="306388"/>
          </a:xfrm>
          <a:prstGeom prst="rect">
            <a:avLst/>
          </a:prstGeom>
          <a:noFill/>
          <a:ln w="9525">
            <a:noFill/>
          </a:ln>
        </p:spPr>
        <p:txBody>
          <a:bodyPr wrap="square" anchor="t">
            <a:spAutoFit/>
          </a:bodyPr>
          <a:p>
            <a:r>
              <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rPr>
              <a:t>调相</a:t>
            </a:r>
            <a:endPar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pic>
        <p:nvPicPr>
          <p:cNvPr id="9228" name="图片 18" descr="基带信号"/>
          <p:cNvPicPr>
            <a:picLocks noChangeAspect="1"/>
          </p:cNvPicPr>
          <p:nvPr/>
        </p:nvPicPr>
        <p:blipFill>
          <a:blip r:embed="rId4"/>
          <a:stretch>
            <a:fillRect/>
          </a:stretch>
        </p:blipFill>
        <p:spPr>
          <a:xfrm>
            <a:off x="1905000" y="1771650"/>
            <a:ext cx="6751638" cy="492125"/>
          </a:xfrm>
          <a:prstGeom prst="rect">
            <a:avLst/>
          </a:prstGeom>
          <a:noFill/>
          <a:ln w="9525">
            <a:noFill/>
          </a:ln>
        </p:spPr>
      </p:pic>
      <p:sp>
        <p:nvSpPr>
          <p:cNvPr id="9229" name="文本框 19"/>
          <p:cNvSpPr txBox="1"/>
          <p:nvPr/>
        </p:nvSpPr>
        <p:spPr>
          <a:xfrm>
            <a:off x="501650" y="2039938"/>
            <a:ext cx="1092200" cy="306387"/>
          </a:xfrm>
          <a:prstGeom prst="rect">
            <a:avLst/>
          </a:prstGeom>
          <a:noFill/>
          <a:ln w="9525">
            <a:noFill/>
          </a:ln>
        </p:spPr>
        <p:txBody>
          <a:bodyPr wrap="square" anchor="t">
            <a:spAutoFit/>
          </a:bodyPr>
          <a:p>
            <a:r>
              <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rPr>
              <a:t>基带信号</a:t>
            </a:r>
            <a:endParaRPr lang="zh-CN" altLang="en-US" sz="1400">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 name="组合 13"/>
          <p:cNvGrpSpPr/>
          <p:nvPr/>
        </p:nvGrpSpPr>
        <p:grpSpPr>
          <a:xfrm>
            <a:off x="5329555" y="1581150"/>
            <a:ext cx="3840480" cy="2419350"/>
            <a:chOff x="9544" y="2319"/>
            <a:chExt cx="6048" cy="3810"/>
          </a:xfrm>
        </p:grpSpPr>
        <p:sp>
          <p:nvSpPr>
            <p:cNvPr id="5" name="直接连接符 4"/>
            <p:cNvSpPr/>
            <p:nvPr/>
          </p:nvSpPr>
          <p:spPr>
            <a:xfrm flipH="1">
              <a:off x="9695" y="2432"/>
              <a:ext cx="1599" cy="3546"/>
            </a:xfrm>
            <a:prstGeom prst="line">
              <a:avLst/>
            </a:prstGeom>
            <a:ln>
              <a:gradFill>
                <a:gsLst>
                  <a:gs pos="0">
                    <a:srgbClr val="8F9093"/>
                  </a:gs>
                  <a:gs pos="41000">
                    <a:srgbClr val="42444A"/>
                  </a:gs>
                  <a:gs pos="83000">
                    <a:srgbClr val="404247"/>
                  </a:gs>
                  <a:gs pos="100000">
                    <a:srgbClr val="37383B"/>
                  </a:gs>
                </a:gsLst>
                <a:lin ang="5400000" scaled="1"/>
              </a:gradFill>
            </a:ln>
          </p:spPr>
          <p:style>
            <a:lnRef idx="1">
              <a:schemeClr val="accent1"/>
            </a:lnRef>
            <a:fillRef idx="0">
              <a:schemeClr val="accent1"/>
            </a:fillRef>
            <a:effectRef idx="0">
              <a:schemeClr val="accent1"/>
            </a:effectRef>
            <a:fontRef idx="minor">
              <a:schemeClr val="tx1"/>
            </a:fontRef>
          </p:style>
        </p:sp>
        <p:sp>
          <p:nvSpPr>
            <p:cNvPr id="6" name="直接连接符 5"/>
            <p:cNvSpPr/>
            <p:nvPr/>
          </p:nvSpPr>
          <p:spPr>
            <a:xfrm>
              <a:off x="11396" y="2463"/>
              <a:ext cx="1361" cy="2721"/>
            </a:xfrm>
            <a:prstGeom prst="line">
              <a:avLst/>
            </a:prstGeom>
            <a:ln>
              <a:gradFill>
                <a:gsLst>
                  <a:gs pos="0">
                    <a:srgbClr val="2E3036"/>
                  </a:gs>
                  <a:gs pos="41000">
                    <a:srgbClr val="42444A"/>
                  </a:gs>
                  <a:gs pos="83000">
                    <a:srgbClr val="404247"/>
                  </a:gs>
                  <a:gs pos="100000">
                    <a:srgbClr val="37383B"/>
                  </a:gs>
                </a:gsLst>
                <a:lin ang="5400000" scaled="1"/>
              </a:gradFill>
            </a:ln>
          </p:spPr>
          <p:style>
            <a:lnRef idx="1">
              <a:schemeClr val="accent1"/>
            </a:lnRef>
            <a:fillRef idx="0">
              <a:schemeClr val="accent1"/>
            </a:fillRef>
            <a:effectRef idx="0">
              <a:schemeClr val="accent1"/>
            </a:effectRef>
            <a:fontRef idx="minor">
              <a:schemeClr val="tx1"/>
            </a:fontRef>
          </p:style>
        </p:sp>
        <p:sp>
          <p:nvSpPr>
            <p:cNvPr id="7" name="直接连接符 6"/>
            <p:cNvSpPr/>
            <p:nvPr/>
          </p:nvSpPr>
          <p:spPr>
            <a:xfrm flipH="1">
              <a:off x="12870" y="3483"/>
              <a:ext cx="2722" cy="1701"/>
            </a:xfrm>
            <a:prstGeom prst="line">
              <a:avLst/>
            </a:prstGeom>
            <a:ln>
              <a:gradFill>
                <a:gsLst>
                  <a:gs pos="0">
                    <a:srgbClr val="3B3B3C"/>
                  </a:gs>
                  <a:gs pos="41000">
                    <a:srgbClr val="42444A"/>
                  </a:gs>
                  <a:gs pos="83000">
                    <a:srgbClr val="404247"/>
                  </a:gs>
                  <a:gs pos="100000">
                    <a:srgbClr val="3A3A3B"/>
                  </a:gs>
                </a:gsLst>
                <a:lin ang="5400000" scaled="1"/>
              </a:gradFill>
            </a:ln>
          </p:spPr>
          <p:style>
            <a:lnRef idx="1">
              <a:schemeClr val="accent1"/>
            </a:lnRef>
            <a:fillRef idx="0">
              <a:schemeClr val="accent1"/>
            </a:fillRef>
            <a:effectRef idx="0">
              <a:schemeClr val="accent1"/>
            </a:effectRef>
            <a:fontRef idx="minor">
              <a:schemeClr val="tx1"/>
            </a:fontRef>
          </p:style>
        </p:sp>
        <p:sp>
          <p:nvSpPr>
            <p:cNvPr id="8" name="椭圆 7"/>
            <p:cNvSpPr/>
            <p:nvPr/>
          </p:nvSpPr>
          <p:spPr>
            <a:xfrm>
              <a:off x="9544" y="5847"/>
              <a:ext cx="283" cy="283"/>
            </a:xfrm>
            <a:prstGeom prst="ellipse">
              <a:avLst/>
            </a:prstGeom>
            <a:solidFill>
              <a:srgbClr val="77E3E9"/>
            </a:solidFill>
            <a:ln>
              <a:solidFill>
                <a:srgbClr val="BEFAF9"/>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 name="椭圆 8"/>
            <p:cNvSpPr>
              <a:spLocks noChangeAspect="1"/>
            </p:cNvSpPr>
            <p:nvPr/>
          </p:nvSpPr>
          <p:spPr>
            <a:xfrm>
              <a:off x="11226" y="2319"/>
              <a:ext cx="170" cy="170"/>
            </a:xfrm>
            <a:prstGeom prst="ellipse">
              <a:avLst/>
            </a:prstGeom>
            <a:solidFill>
              <a:srgbClr val="77E3E9"/>
            </a:solidFill>
            <a:ln>
              <a:solidFill>
                <a:srgbClr val="BEFAF9"/>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14338" name="组合 16"/>
          <p:cNvGrpSpPr/>
          <p:nvPr/>
        </p:nvGrpSpPr>
        <p:grpSpPr>
          <a:xfrm>
            <a:off x="679450" y="922338"/>
            <a:ext cx="2108200" cy="1171575"/>
            <a:chOff x="2324" y="1760"/>
            <a:chExt cx="3320" cy="1845"/>
          </a:xfrm>
        </p:grpSpPr>
        <p:sp>
          <p:nvSpPr>
            <p:cNvPr id="10" name="文本框 9"/>
            <p:cNvSpPr txBox="1"/>
            <p:nvPr/>
          </p:nvSpPr>
          <p:spPr>
            <a:xfrm>
              <a:off x="2559" y="3025"/>
              <a:ext cx="1858" cy="580"/>
            </a:xfrm>
            <a:prstGeom prst="rect">
              <a:avLst/>
            </a:prstGeom>
            <a:noFill/>
            <a:effectLst>
              <a:glow>
                <a:schemeClr val="accent1">
                  <a:alpha val="100000"/>
                </a:schemeClr>
              </a:glow>
            </a:effectLst>
          </p:spPr>
          <p:txBody>
            <a:bodyPr wrap="square" rtlCol="0">
              <a:spAutoFit/>
            </a:bodyPr>
            <a:p>
              <a:r>
                <a:rPr lang="zh-CN" altLang="en-US" noProof="1">
                  <a:solidFill>
                    <a:srgbClr val="F1F2F1"/>
                  </a:solidFill>
                  <a:latin typeface="锐字锐线极限黑简1.0" panose="02010604000000000000" charset="-122"/>
                  <a:ea typeface="锐字锐线极限黑简1.0" panose="02010604000000000000" charset="-122"/>
                  <a:cs typeface="+mn-cs"/>
                </a:rPr>
                <a:t>码元</a:t>
              </a:r>
              <a:endParaRPr lang="zh-CN" altLang="en-US" noProof="1">
                <a:solidFill>
                  <a:srgbClr val="F1F2F1"/>
                </a:solidFill>
                <a:latin typeface="锐字锐线极限黑简1.0" panose="02010604000000000000" charset="-122"/>
                <a:ea typeface="锐字锐线极限黑简1.0" panose="02010604000000000000" charset="-122"/>
              </a:endParaRPr>
            </a:p>
          </p:txBody>
        </p:sp>
        <p:sp>
          <p:nvSpPr>
            <p:cNvPr id="14340" name="文本框 10"/>
            <p:cNvSpPr txBox="1"/>
            <p:nvPr/>
          </p:nvSpPr>
          <p:spPr>
            <a:xfrm>
              <a:off x="2324" y="1760"/>
              <a:ext cx="500" cy="1598"/>
            </a:xfrm>
            <a:prstGeom prst="rect">
              <a:avLst/>
            </a:prstGeom>
            <a:noFill/>
            <a:ln w="9525">
              <a:noFill/>
            </a:ln>
          </p:spPr>
          <p:txBody>
            <a:bodyPr wrap="square" anchor="t">
              <a:spAutoFit/>
            </a:bodyPr>
            <a:p>
              <a:r>
                <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rPr>
                <a:t>S</a:t>
              </a:r>
              <a:endParaRPr lang="en-US" altLang="zh-CN" sz="6000">
                <a:solidFill>
                  <a:srgbClr val="33AFB7"/>
                </a:solidFill>
                <a:latin typeface="锐字逼格锐线体简4.0(原名张海山锐线体简）" panose="02010604000000000000" charset="-122"/>
                <a:ea typeface="锐字逼格锐线体简4.0(原名张海山锐线体简）" panose="02010604000000000000" charset="-122"/>
              </a:endParaRPr>
            </a:p>
          </p:txBody>
        </p:sp>
        <p:sp>
          <p:nvSpPr>
            <p:cNvPr id="14341" name="文本框 11"/>
            <p:cNvSpPr txBox="1"/>
            <p:nvPr/>
          </p:nvSpPr>
          <p:spPr>
            <a:xfrm>
              <a:off x="3018" y="2490"/>
              <a:ext cx="2626" cy="434"/>
            </a:xfrm>
            <a:prstGeom prst="rect">
              <a:avLst/>
            </a:prstGeom>
            <a:noFill/>
            <a:ln w="9525">
              <a:noFill/>
            </a:ln>
          </p:spPr>
          <p:txBody>
            <a:bodyPr wrap="square" anchor="t">
              <a:spAutoFit/>
            </a:bodyPr>
            <a:p>
              <a:r>
                <a:rPr lang="en-US" altLang="zh-CN" sz="1200">
                  <a:solidFill>
                    <a:srgbClr val="F1F2F1"/>
                  </a:solidFill>
                  <a:latin typeface="Orator Std Pitch" panose="02010600010101010101" charset="-122"/>
                  <a:ea typeface="Orator Std Pitch" panose="02010600010101010101" charset="-122"/>
                </a:rPr>
                <a:t>ymbol</a:t>
              </a:r>
              <a:endParaRPr lang="en-US" altLang="zh-CN" sz="1200">
                <a:solidFill>
                  <a:srgbClr val="F1F2F1"/>
                </a:solidFill>
                <a:latin typeface="Orator Std Pitch" panose="02010600010101010101" charset="-122"/>
                <a:ea typeface="Orator Std Pitch" panose="02010600010101010101" charset="-122"/>
              </a:endParaRPr>
            </a:p>
          </p:txBody>
        </p:sp>
      </p:grpSp>
      <p:cxnSp>
        <p:nvCxnSpPr>
          <p:cNvPr id="13" name="直接连接符 12"/>
          <p:cNvCxnSpPr/>
          <p:nvPr/>
        </p:nvCxnSpPr>
        <p:spPr>
          <a:xfrm>
            <a:off x="960755" y="4765675"/>
            <a:ext cx="187325" cy="0"/>
          </a:xfrm>
          <a:prstGeom prst="line">
            <a:avLst/>
          </a:prstGeom>
          <a:ln w="25400">
            <a:solidFill>
              <a:srgbClr val="33AFB7"/>
            </a:solidFill>
          </a:ln>
          <a:effectLst>
            <a:glow rad="25400">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椭圆 14"/>
          <p:cNvSpPr>
            <a:spLocks noChangeAspect="1"/>
          </p:cNvSpPr>
          <p:nvPr/>
        </p:nvSpPr>
        <p:spPr>
          <a:xfrm>
            <a:off x="7369810" y="3292475"/>
            <a:ext cx="108000" cy="108000"/>
          </a:xfrm>
          <a:prstGeom prst="ellipse">
            <a:avLst/>
          </a:prstGeom>
          <a:solidFill>
            <a:srgbClr val="77E3E9"/>
          </a:solidFill>
          <a:ln>
            <a:solidFill>
              <a:srgbClr val="BEFAF9"/>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4344" name="文本框 15"/>
          <p:cNvSpPr txBox="1"/>
          <p:nvPr/>
        </p:nvSpPr>
        <p:spPr>
          <a:xfrm>
            <a:off x="828675" y="2452688"/>
            <a:ext cx="4640263" cy="1938337"/>
          </a:xfrm>
          <a:prstGeom prst="rect">
            <a:avLst/>
          </a:prstGeom>
          <a:noFill/>
          <a:ln w="9525">
            <a:noFill/>
          </a:ln>
        </p:spPr>
        <p:txBody>
          <a:bodyPr wrap="square" anchor="t">
            <a:spAutoFit/>
          </a:bodyPr>
          <a:p>
            <a:pPr>
              <a:lnSpc>
                <a:spcPct val="150000"/>
              </a:lnSpc>
            </a:pPr>
            <a:r>
              <a:rPr lang="zh-CN" altLang="zh-CN" sz="1200" b="1">
                <a:solidFill>
                  <a:schemeClr val="bg1"/>
                </a:solidFill>
                <a:latin typeface="锐字逼格锐线体简4.0(原名张海山锐线体简）" panose="02010604000000000000" charset="-122"/>
                <a:ea typeface="锐字逼格锐线体简4.0(原名张海山锐线体简）" panose="02010604000000000000" charset="-122"/>
                <a:sym typeface="宋体" panose="02010600030101010101" pitchFamily="2" charset="-122"/>
              </a:rPr>
              <a:t>码元，</a:t>
            </a:r>
            <a:r>
              <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sym typeface="宋体" panose="02010600030101010101" pitchFamily="2" charset="-122"/>
              </a:rPr>
              <a:t>承载信息量的基本信号单位。</a:t>
            </a:r>
            <a:endPar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sym typeface="宋体" panose="02010600030101010101" pitchFamily="2" charset="-122"/>
            </a:endParaRPr>
          </a:p>
          <a:p>
            <a:pPr>
              <a:lnSpc>
                <a:spcPct val="150000"/>
              </a:lnSpc>
            </a:pPr>
            <a:endPar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endParaRPr>
          </a:p>
          <a:p>
            <a:pPr>
              <a:lnSpc>
                <a:spcPct val="150000"/>
              </a:lnSpc>
            </a:pPr>
            <a:r>
              <a:rPr lang="zh-CN" altLang="zh-CN" sz="1200" b="1">
                <a:solidFill>
                  <a:schemeClr val="bg1"/>
                </a:solidFill>
                <a:latin typeface="锐字逼格锐线体简4.0(原名张海山锐线体简）" panose="02010604000000000000" charset="-122"/>
                <a:ea typeface="锐字逼格锐线体简4.0(原名张海山锐线体简）" panose="02010604000000000000" charset="-122"/>
              </a:rPr>
              <a:t>码元：</a:t>
            </a:r>
            <a:r>
              <a:rPr lang="zh-CN" altLang="zh-CN" sz="1200">
                <a:solidFill>
                  <a:schemeClr val="bg1"/>
                </a:solidFill>
                <a:latin typeface="锐字逼格锐线体简4.0(原名张海山锐线体简）" panose="02010604000000000000" charset="-122"/>
                <a:ea typeface="锐字逼格锐线体简4.0(原名张海山锐线体简）" panose="02010604000000000000" charset="-122"/>
              </a:rPr>
              <a:t>在数字通信中常常用时间间隔相同的符号来表示一个二进制数字，这样的时间间隔内的信号称为(二进制）码元。 而这个间隔被称为码元长度。值得注意的是当码元的离散状态有大于2个时（如M大于2个） 时，此时码元为M进制码元。</a:t>
            </a:r>
            <a:endParaRPr lang="zh-CN" altLang="zh-CN" sz="1200" b="1">
              <a:solidFill>
                <a:schemeClr val="bg1"/>
              </a:solidFill>
              <a:latin typeface="锐字逼格锐线体简4.0(原名张海山锐线体简）" panose="02010604000000000000" charset="-122"/>
              <a:ea typeface="锐字逼格锐线体简4.0(原名张海山锐线体简）" panose="02010604000000000000" charset="-122"/>
            </a:endParaRPr>
          </a:p>
          <a:p>
            <a:endParaRPr lang="zh-CN" altLang="zh-CN" sz="1200" b="1">
              <a:solidFill>
                <a:schemeClr val="bg1"/>
              </a:solidFill>
              <a:latin typeface="锐字逼格锐线体简4.0(原名张海山锐线体简）" panose="02010604000000000000" charset="-122"/>
              <a:ea typeface="锐字逼格锐线体简4.0(原名张海山锐线体简）" panose="02010604000000000000" charset="-122"/>
            </a:endParaRPr>
          </a:p>
        </p:txBody>
      </p:sp>
    </p:spTree>
  </p:cSld>
  <p:clrMapOvr>
    <a:masterClrMapping/>
  </p:clrMapOvr>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3224</Words>
  <Application>WPS 演示</Application>
  <PresentationFormat/>
  <Paragraphs>423</Paragraphs>
  <Slides>47</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47</vt:i4>
      </vt:variant>
    </vt:vector>
  </HeadingPairs>
  <TitlesOfParts>
    <vt:vector size="58" baseType="lpstr">
      <vt:lpstr>Arial</vt:lpstr>
      <vt:lpstr>宋体</vt:lpstr>
      <vt:lpstr>Wingdings</vt:lpstr>
      <vt:lpstr>锐字逼格锐线体简4.0(原名张海山锐线体简）</vt:lpstr>
      <vt:lpstr>Orator Std Pitch</vt:lpstr>
      <vt:lpstr>锐字锐线极限黑简1.0</vt:lpstr>
      <vt:lpstr>微软雅黑</vt:lpstr>
      <vt:lpstr>Arial Unicode MS</vt:lpstr>
      <vt:lpstr>Calibri</vt:lpstr>
      <vt:lpstr>默认设计模板</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huihui</dc:creator>
  <cp:lastModifiedBy>水犹寒</cp:lastModifiedBy>
  <cp:revision>27</cp:revision>
  <dcterms:created xsi:type="dcterms:W3CDTF">2019-07-24T13:02:00Z</dcterms:created>
  <dcterms:modified xsi:type="dcterms:W3CDTF">2019-07-26T14:56:13Z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